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66" r:id="rId2"/>
    <p:sldId id="257" r:id="rId3"/>
    <p:sldId id="258" r:id="rId4"/>
    <p:sldId id="259" r:id="rId5"/>
    <p:sldId id="260"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AE4E99-37C1-E244-92A4-36FFAF96D567}" v="15" dt="2024-12-10T23:54:56.2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23"/>
  </p:normalViewPr>
  <p:slideViewPr>
    <p:cSldViewPr snapToGrid="0">
      <p:cViewPr varScale="1">
        <p:scale>
          <a:sx n="90" d="100"/>
          <a:sy n="90" d="100"/>
        </p:scale>
        <p:origin x="232"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hieu Dupas" userId="e6696859-d88e-454a-a73b-e8ea0eb0e7e6" providerId="ADAL" clId="{33AE4E99-37C1-E244-92A4-36FFAF96D567}"/>
    <pc:docChg chg="undo redo custSel addSld delSld modSld sldOrd">
      <pc:chgData name="Matthieu Dupas" userId="e6696859-d88e-454a-a73b-e8ea0eb0e7e6" providerId="ADAL" clId="{33AE4E99-37C1-E244-92A4-36FFAF96D567}" dt="2024-12-11T03:37:12.703" v="941" actId="255"/>
      <pc:docMkLst>
        <pc:docMk/>
      </pc:docMkLst>
      <pc:sldChg chg="addSp delSp modSp del mod setBg">
        <pc:chgData name="Matthieu Dupas" userId="e6696859-d88e-454a-a73b-e8ea0eb0e7e6" providerId="ADAL" clId="{33AE4E99-37C1-E244-92A4-36FFAF96D567}" dt="2024-12-10T23:31:20.143" v="538" actId="2696"/>
        <pc:sldMkLst>
          <pc:docMk/>
          <pc:sldMk cId="3102389372" sldId="256"/>
        </pc:sldMkLst>
        <pc:spChg chg="mod">
          <ac:chgData name="Matthieu Dupas" userId="e6696859-d88e-454a-a73b-e8ea0eb0e7e6" providerId="ADAL" clId="{33AE4E99-37C1-E244-92A4-36FFAF96D567}" dt="2024-12-10T23:31:13.630" v="537" actId="20577"/>
          <ac:spMkLst>
            <pc:docMk/>
            <pc:sldMk cId="3102389372" sldId="256"/>
            <ac:spMk id="2" creationId="{A20B5AD3-5359-603B-2829-374798D582B4}"/>
          </ac:spMkLst>
        </pc:spChg>
        <pc:spChg chg="mod">
          <ac:chgData name="Matthieu Dupas" userId="e6696859-d88e-454a-a73b-e8ea0eb0e7e6" providerId="ADAL" clId="{33AE4E99-37C1-E244-92A4-36FFAF96D567}" dt="2024-12-10T23:28:49.388" v="507"/>
          <ac:spMkLst>
            <pc:docMk/>
            <pc:sldMk cId="3102389372" sldId="256"/>
            <ac:spMk id="3" creationId="{DDE64586-63AB-FA66-6017-B1D04A754E17}"/>
          </ac:spMkLst>
        </pc:spChg>
        <pc:spChg chg="add del mod">
          <ac:chgData name="Matthieu Dupas" userId="e6696859-d88e-454a-a73b-e8ea0eb0e7e6" providerId="ADAL" clId="{33AE4E99-37C1-E244-92A4-36FFAF96D567}" dt="2024-12-10T23:28:15.995" v="501" actId="26606"/>
          <ac:spMkLst>
            <pc:docMk/>
            <pc:sldMk cId="3102389372" sldId="256"/>
            <ac:spMk id="9" creationId="{EE0BE90F-B369-F17C-3AC4-EE40A7697DEB}"/>
          </ac:spMkLst>
        </pc:spChg>
        <pc:spChg chg="add">
          <ac:chgData name="Matthieu Dupas" userId="e6696859-d88e-454a-a73b-e8ea0eb0e7e6" providerId="ADAL" clId="{33AE4E99-37C1-E244-92A4-36FFAF96D567}" dt="2024-12-10T23:28:15.995" v="501" actId="26606"/>
          <ac:spMkLst>
            <pc:docMk/>
            <pc:sldMk cId="3102389372" sldId="256"/>
            <ac:spMk id="14" creationId="{ED894347-C9A9-4BFD-8A6D-05A2B0CDDF79}"/>
          </ac:spMkLst>
        </pc:spChg>
        <pc:spChg chg="add">
          <ac:chgData name="Matthieu Dupas" userId="e6696859-d88e-454a-a73b-e8ea0eb0e7e6" providerId="ADAL" clId="{33AE4E99-37C1-E244-92A4-36FFAF96D567}" dt="2024-12-10T23:28:15.995" v="501" actId="26606"/>
          <ac:spMkLst>
            <pc:docMk/>
            <pc:sldMk cId="3102389372" sldId="256"/>
            <ac:spMk id="16" creationId="{284ED281-4082-46F9-86EE-D78901367138}"/>
          </ac:spMkLst>
        </pc:spChg>
        <pc:spChg chg="add">
          <ac:chgData name="Matthieu Dupas" userId="e6696859-d88e-454a-a73b-e8ea0eb0e7e6" providerId="ADAL" clId="{33AE4E99-37C1-E244-92A4-36FFAF96D567}" dt="2024-12-10T23:28:15.995" v="501" actId="26606"/>
          <ac:spMkLst>
            <pc:docMk/>
            <pc:sldMk cId="3102389372" sldId="256"/>
            <ac:spMk id="18" creationId="{5531D9B7-48AB-4407-A9E8-13391FCB2E54}"/>
          </ac:spMkLst>
        </pc:spChg>
        <pc:picChg chg="add mod">
          <ac:chgData name="Matthieu Dupas" userId="e6696859-d88e-454a-a73b-e8ea0eb0e7e6" providerId="ADAL" clId="{33AE4E99-37C1-E244-92A4-36FFAF96D567}" dt="2024-12-10T23:18:12.584" v="492" actId="1076"/>
          <ac:picMkLst>
            <pc:docMk/>
            <pc:sldMk cId="3102389372" sldId="256"/>
            <ac:picMk id="5" creationId="{10559135-C9F9-4E10-9410-D95B2D4A28CC}"/>
          </ac:picMkLst>
        </pc:picChg>
        <pc:picChg chg="add mod">
          <ac:chgData name="Matthieu Dupas" userId="e6696859-d88e-454a-a73b-e8ea0eb0e7e6" providerId="ADAL" clId="{33AE4E99-37C1-E244-92A4-36FFAF96D567}" dt="2024-12-10T23:19:21.320" v="495" actId="931"/>
          <ac:picMkLst>
            <pc:docMk/>
            <pc:sldMk cId="3102389372" sldId="256"/>
            <ac:picMk id="7" creationId="{76945BEB-9DD4-05AA-405F-8913FC746BAF}"/>
          </ac:picMkLst>
        </pc:picChg>
      </pc:sldChg>
      <pc:sldChg chg="addSp modSp mod ord setBg">
        <pc:chgData name="Matthieu Dupas" userId="e6696859-d88e-454a-a73b-e8ea0eb0e7e6" providerId="ADAL" clId="{33AE4E99-37C1-E244-92A4-36FFAF96D567}" dt="2024-12-10T23:46:28.427" v="667" actId="26606"/>
        <pc:sldMkLst>
          <pc:docMk/>
          <pc:sldMk cId="1984398926" sldId="257"/>
        </pc:sldMkLst>
        <pc:spChg chg="mod">
          <ac:chgData name="Matthieu Dupas" userId="e6696859-d88e-454a-a73b-e8ea0eb0e7e6" providerId="ADAL" clId="{33AE4E99-37C1-E244-92A4-36FFAF96D567}" dt="2024-12-10T23:46:28.427" v="667" actId="26606"/>
          <ac:spMkLst>
            <pc:docMk/>
            <pc:sldMk cId="1984398926" sldId="257"/>
            <ac:spMk id="2" creationId="{2B3A5B1B-1ED6-3AF2-7C85-EAB9375FEE79}"/>
          </ac:spMkLst>
        </pc:spChg>
        <pc:spChg chg="mod">
          <ac:chgData name="Matthieu Dupas" userId="e6696859-d88e-454a-a73b-e8ea0eb0e7e6" providerId="ADAL" clId="{33AE4E99-37C1-E244-92A4-36FFAF96D567}" dt="2024-12-10T23:46:28.427" v="667" actId="26606"/>
          <ac:spMkLst>
            <pc:docMk/>
            <pc:sldMk cId="1984398926" sldId="257"/>
            <ac:spMk id="3" creationId="{AB4C5C84-3F68-63EA-A63F-16E8E5EF3E72}"/>
          </ac:spMkLst>
        </pc:spChg>
        <pc:spChg chg="add">
          <ac:chgData name="Matthieu Dupas" userId="e6696859-d88e-454a-a73b-e8ea0eb0e7e6" providerId="ADAL" clId="{33AE4E99-37C1-E244-92A4-36FFAF96D567}" dt="2024-12-10T23:46:28.427" v="667" actId="26606"/>
          <ac:spMkLst>
            <pc:docMk/>
            <pc:sldMk cId="1984398926" sldId="257"/>
            <ac:spMk id="8" creationId="{100EDD19-6802-4EC3-95CE-CFFAB042CFD6}"/>
          </ac:spMkLst>
        </pc:spChg>
        <pc:spChg chg="add">
          <ac:chgData name="Matthieu Dupas" userId="e6696859-d88e-454a-a73b-e8ea0eb0e7e6" providerId="ADAL" clId="{33AE4E99-37C1-E244-92A4-36FFAF96D567}" dt="2024-12-10T23:46:28.427" v="667" actId="26606"/>
          <ac:spMkLst>
            <pc:docMk/>
            <pc:sldMk cId="1984398926" sldId="257"/>
            <ac:spMk id="10" creationId="{DB17E863-922E-4C26-BD64-E8FD41D28661}"/>
          </ac:spMkLst>
        </pc:spChg>
      </pc:sldChg>
      <pc:sldChg chg="addSp modSp mod setBg">
        <pc:chgData name="Matthieu Dupas" userId="e6696859-d88e-454a-a73b-e8ea0eb0e7e6" providerId="ADAL" clId="{33AE4E99-37C1-E244-92A4-36FFAF96D567}" dt="2024-12-11T00:02:39.040" v="753" actId="2711"/>
        <pc:sldMkLst>
          <pc:docMk/>
          <pc:sldMk cId="2405897303" sldId="258"/>
        </pc:sldMkLst>
        <pc:spChg chg="mod">
          <ac:chgData name="Matthieu Dupas" userId="e6696859-d88e-454a-a73b-e8ea0eb0e7e6" providerId="ADAL" clId="{33AE4E99-37C1-E244-92A4-36FFAF96D567}" dt="2024-12-11T00:02:39.040" v="753" actId="2711"/>
          <ac:spMkLst>
            <pc:docMk/>
            <pc:sldMk cId="2405897303" sldId="258"/>
            <ac:spMk id="2" creationId="{7D10E7AF-66B4-1E9F-7935-AE5987DB3289}"/>
          </ac:spMkLst>
        </pc:spChg>
        <pc:spChg chg="mod">
          <ac:chgData name="Matthieu Dupas" userId="e6696859-d88e-454a-a73b-e8ea0eb0e7e6" providerId="ADAL" clId="{33AE4E99-37C1-E244-92A4-36FFAF96D567}" dt="2024-12-11T00:02:33.002" v="752" actId="2711"/>
          <ac:spMkLst>
            <pc:docMk/>
            <pc:sldMk cId="2405897303" sldId="258"/>
            <ac:spMk id="3" creationId="{7A01CA06-3E9A-C51C-751E-A801DB3E81FD}"/>
          </ac:spMkLst>
        </pc:spChg>
        <pc:spChg chg="add">
          <ac:chgData name="Matthieu Dupas" userId="e6696859-d88e-454a-a73b-e8ea0eb0e7e6" providerId="ADAL" clId="{33AE4E99-37C1-E244-92A4-36FFAF96D567}" dt="2024-12-10T23:52:28.242" v="733" actId="26606"/>
          <ac:spMkLst>
            <pc:docMk/>
            <pc:sldMk cId="2405897303" sldId="258"/>
            <ac:spMk id="8" creationId="{100EDD19-6802-4EC3-95CE-CFFAB042CFD6}"/>
          </ac:spMkLst>
        </pc:spChg>
        <pc:spChg chg="add">
          <ac:chgData name="Matthieu Dupas" userId="e6696859-d88e-454a-a73b-e8ea0eb0e7e6" providerId="ADAL" clId="{33AE4E99-37C1-E244-92A4-36FFAF96D567}" dt="2024-12-10T23:52:28.242" v="733" actId="26606"/>
          <ac:spMkLst>
            <pc:docMk/>
            <pc:sldMk cId="2405897303" sldId="258"/>
            <ac:spMk id="10" creationId="{DB17E863-922E-4C26-BD64-E8FD41D28661}"/>
          </ac:spMkLst>
        </pc:spChg>
      </pc:sldChg>
      <pc:sldChg chg="addSp modSp mod setBg">
        <pc:chgData name="Matthieu Dupas" userId="e6696859-d88e-454a-a73b-e8ea0eb0e7e6" providerId="ADAL" clId="{33AE4E99-37C1-E244-92A4-36FFAF96D567}" dt="2024-12-11T00:03:30.821" v="762" actId="20577"/>
        <pc:sldMkLst>
          <pc:docMk/>
          <pc:sldMk cId="385464828" sldId="259"/>
        </pc:sldMkLst>
        <pc:spChg chg="mod">
          <ac:chgData name="Matthieu Dupas" userId="e6696859-d88e-454a-a73b-e8ea0eb0e7e6" providerId="ADAL" clId="{33AE4E99-37C1-E244-92A4-36FFAF96D567}" dt="2024-12-11T00:02:55.574" v="754" actId="2711"/>
          <ac:spMkLst>
            <pc:docMk/>
            <pc:sldMk cId="385464828" sldId="259"/>
            <ac:spMk id="2" creationId="{B8CFAB17-96D8-B2E7-4934-4421792C4740}"/>
          </ac:spMkLst>
        </pc:spChg>
        <pc:spChg chg="mod">
          <ac:chgData name="Matthieu Dupas" userId="e6696859-d88e-454a-a73b-e8ea0eb0e7e6" providerId="ADAL" clId="{33AE4E99-37C1-E244-92A4-36FFAF96D567}" dt="2024-12-11T00:03:30.821" v="762" actId="20577"/>
          <ac:spMkLst>
            <pc:docMk/>
            <pc:sldMk cId="385464828" sldId="259"/>
            <ac:spMk id="3" creationId="{66DD6188-DDA9-63EE-A3E8-8B92E54BF90B}"/>
          </ac:spMkLst>
        </pc:spChg>
        <pc:spChg chg="add">
          <ac:chgData name="Matthieu Dupas" userId="e6696859-d88e-454a-a73b-e8ea0eb0e7e6" providerId="ADAL" clId="{33AE4E99-37C1-E244-92A4-36FFAF96D567}" dt="2024-12-10T23:52:39.458" v="734" actId="26606"/>
          <ac:spMkLst>
            <pc:docMk/>
            <pc:sldMk cId="385464828" sldId="259"/>
            <ac:spMk id="8" creationId="{100EDD19-6802-4EC3-95CE-CFFAB042CFD6}"/>
          </ac:spMkLst>
        </pc:spChg>
        <pc:spChg chg="add">
          <ac:chgData name="Matthieu Dupas" userId="e6696859-d88e-454a-a73b-e8ea0eb0e7e6" providerId="ADAL" clId="{33AE4E99-37C1-E244-92A4-36FFAF96D567}" dt="2024-12-10T23:52:39.458" v="734" actId="26606"/>
          <ac:spMkLst>
            <pc:docMk/>
            <pc:sldMk cId="385464828" sldId="259"/>
            <ac:spMk id="10" creationId="{DB17E863-922E-4C26-BD64-E8FD41D28661}"/>
          </ac:spMkLst>
        </pc:spChg>
      </pc:sldChg>
      <pc:sldChg chg="addSp delSp modSp new mod setBg">
        <pc:chgData name="Matthieu Dupas" userId="e6696859-d88e-454a-a73b-e8ea0eb0e7e6" providerId="ADAL" clId="{33AE4E99-37C1-E244-92A4-36FFAF96D567}" dt="2024-12-11T03:32:26.227" v="868" actId="2711"/>
        <pc:sldMkLst>
          <pc:docMk/>
          <pc:sldMk cId="2520793382" sldId="260"/>
        </pc:sldMkLst>
        <pc:spChg chg="mod">
          <ac:chgData name="Matthieu Dupas" userId="e6696859-d88e-454a-a73b-e8ea0eb0e7e6" providerId="ADAL" clId="{33AE4E99-37C1-E244-92A4-36FFAF96D567}" dt="2024-12-11T00:04:43.907" v="777" actId="2711"/>
          <ac:spMkLst>
            <pc:docMk/>
            <pc:sldMk cId="2520793382" sldId="260"/>
            <ac:spMk id="2" creationId="{F5398955-6C2E-BB6A-DD52-FD0EAB667658}"/>
          </ac:spMkLst>
        </pc:spChg>
        <pc:spChg chg="add del mod">
          <ac:chgData name="Matthieu Dupas" userId="e6696859-d88e-454a-a73b-e8ea0eb0e7e6" providerId="ADAL" clId="{33AE4E99-37C1-E244-92A4-36FFAF96D567}" dt="2024-12-11T03:32:26.227" v="868" actId="2711"/>
          <ac:spMkLst>
            <pc:docMk/>
            <pc:sldMk cId="2520793382" sldId="260"/>
            <ac:spMk id="3" creationId="{959406AC-BE89-F8BC-8B17-843A77FD3049}"/>
          </ac:spMkLst>
        </pc:spChg>
        <pc:spChg chg="add mod">
          <ac:chgData name="Matthieu Dupas" userId="e6696859-d88e-454a-a73b-e8ea0eb0e7e6" providerId="ADAL" clId="{33AE4E99-37C1-E244-92A4-36FFAF96D567}" dt="2024-12-10T04:07:12.258" v="91"/>
          <ac:spMkLst>
            <pc:docMk/>
            <pc:sldMk cId="2520793382" sldId="260"/>
            <ac:spMk id="9" creationId="{C12ED6AF-0B48-594A-DFB1-43AA739787DC}"/>
          </ac:spMkLst>
        </pc:spChg>
        <pc:spChg chg="add mod">
          <ac:chgData name="Matthieu Dupas" userId="e6696859-d88e-454a-a73b-e8ea0eb0e7e6" providerId="ADAL" clId="{33AE4E99-37C1-E244-92A4-36FFAF96D567}" dt="2024-12-10T23:54:56.269" v="747"/>
          <ac:spMkLst>
            <pc:docMk/>
            <pc:sldMk cId="2520793382" sldId="260"/>
            <ac:spMk id="9" creationId="{E99E9E7A-9494-53A4-4F29-16F740DC9F30}"/>
          </ac:spMkLst>
        </pc:spChg>
        <pc:spChg chg="add">
          <ac:chgData name="Matthieu Dupas" userId="e6696859-d88e-454a-a73b-e8ea0eb0e7e6" providerId="ADAL" clId="{33AE4E99-37C1-E244-92A4-36FFAF96D567}" dt="2024-12-10T04:07:57.108" v="97"/>
          <ac:spMkLst>
            <pc:docMk/>
            <pc:sldMk cId="2520793382" sldId="260"/>
            <ac:spMk id="15" creationId="{9153C875-2BAF-1DD5-65B1-2DCDBA604604}"/>
          </ac:spMkLst>
        </pc:spChg>
        <pc:spChg chg="add mod">
          <ac:chgData name="Matthieu Dupas" userId="e6696859-d88e-454a-a73b-e8ea0eb0e7e6" providerId="ADAL" clId="{33AE4E99-37C1-E244-92A4-36FFAF96D567}" dt="2024-12-11T00:02:09.522" v="750" actId="26606"/>
          <ac:spMkLst>
            <pc:docMk/>
            <pc:sldMk cId="2520793382" sldId="260"/>
            <ac:spMk id="16" creationId="{8AFEC759-B73B-26B7-AC29-E0F80063D0AB}"/>
          </ac:spMkLst>
        </pc:spChg>
        <pc:spChg chg="add">
          <ac:chgData name="Matthieu Dupas" userId="e6696859-d88e-454a-a73b-e8ea0eb0e7e6" providerId="ADAL" clId="{33AE4E99-37C1-E244-92A4-36FFAF96D567}" dt="2024-12-11T00:02:09.522" v="750" actId="26606"/>
          <ac:spMkLst>
            <pc:docMk/>
            <pc:sldMk cId="2520793382" sldId="260"/>
            <ac:spMk id="21" creationId="{777A147A-9ED8-46B4-8660-1B3C2AA880B5}"/>
          </ac:spMkLst>
        </pc:spChg>
        <pc:spChg chg="add">
          <ac:chgData name="Matthieu Dupas" userId="e6696859-d88e-454a-a73b-e8ea0eb0e7e6" providerId="ADAL" clId="{33AE4E99-37C1-E244-92A4-36FFAF96D567}" dt="2024-12-11T00:02:09.522" v="750" actId="26606"/>
          <ac:spMkLst>
            <pc:docMk/>
            <pc:sldMk cId="2520793382" sldId="260"/>
            <ac:spMk id="23" creationId="{5D6C15A0-C087-4593-8414-2B4EC1CDC3DE}"/>
          </ac:spMkLst>
        </pc:spChg>
        <pc:graphicFrameChg chg="add mod">
          <ac:chgData name="Matthieu Dupas" userId="e6696859-d88e-454a-a73b-e8ea0eb0e7e6" providerId="ADAL" clId="{33AE4E99-37C1-E244-92A4-36FFAF96D567}" dt="2024-12-10T23:54:41.801" v="746"/>
          <ac:graphicFrameMkLst>
            <pc:docMk/>
            <pc:sldMk cId="2520793382" sldId="260"/>
            <ac:graphicFrameMk id="4" creationId="{05863376-EABA-3969-502F-5D0757ABD023}"/>
          </ac:graphicFrameMkLst>
        </pc:graphicFrameChg>
        <pc:graphicFrameChg chg="add mod">
          <ac:chgData name="Matthieu Dupas" userId="e6696859-d88e-454a-a73b-e8ea0eb0e7e6" providerId="ADAL" clId="{33AE4E99-37C1-E244-92A4-36FFAF96D567}" dt="2024-12-10T04:07:12.258" v="91"/>
          <ac:graphicFrameMkLst>
            <pc:docMk/>
            <pc:sldMk cId="2520793382" sldId="260"/>
            <ac:graphicFrameMk id="4" creationId="{B4BB8B99-85E1-4B3F-3FC5-873E6ABF19CE}"/>
          </ac:graphicFrameMkLst>
        </pc:graphicFrameChg>
        <pc:graphicFrameChg chg="add mod">
          <ac:chgData name="Matthieu Dupas" userId="e6696859-d88e-454a-a73b-e8ea0eb0e7e6" providerId="ADAL" clId="{33AE4E99-37C1-E244-92A4-36FFAF96D567}" dt="2024-12-10T23:54:41.801" v="746"/>
          <ac:graphicFrameMkLst>
            <pc:docMk/>
            <pc:sldMk cId="2520793382" sldId="260"/>
            <ac:graphicFrameMk id="5" creationId="{2160CAF4-5AC4-2D92-A510-71FBC9A48BF4}"/>
          </ac:graphicFrameMkLst>
        </pc:graphicFrameChg>
        <pc:graphicFrameChg chg="add mod modGraphic">
          <ac:chgData name="Matthieu Dupas" userId="e6696859-d88e-454a-a73b-e8ea0eb0e7e6" providerId="ADAL" clId="{33AE4E99-37C1-E244-92A4-36FFAF96D567}" dt="2024-12-10T04:07:10.248" v="80" actId="14734"/>
          <ac:graphicFrameMkLst>
            <pc:docMk/>
            <pc:sldMk cId="2520793382" sldId="260"/>
            <ac:graphicFrameMk id="5" creationId="{B96FF88C-63DB-828C-84DC-95219AE0E042}"/>
          </ac:graphicFrameMkLst>
        </pc:graphicFrameChg>
        <pc:graphicFrameChg chg="add mod">
          <ac:chgData name="Matthieu Dupas" userId="e6696859-d88e-454a-a73b-e8ea0eb0e7e6" providerId="ADAL" clId="{33AE4E99-37C1-E244-92A4-36FFAF96D567}" dt="2024-12-10T23:54:41.801" v="746"/>
          <ac:graphicFrameMkLst>
            <pc:docMk/>
            <pc:sldMk cId="2520793382" sldId="260"/>
            <ac:graphicFrameMk id="6" creationId="{2EF0B7D8-EB11-FADF-08F2-63C3C6444F74}"/>
          </ac:graphicFrameMkLst>
        </pc:graphicFrameChg>
        <pc:graphicFrameChg chg="add del mod">
          <ac:chgData name="Matthieu Dupas" userId="e6696859-d88e-454a-a73b-e8ea0eb0e7e6" providerId="ADAL" clId="{33AE4E99-37C1-E244-92A4-36FFAF96D567}" dt="2024-12-10T04:07:10.412" v="81" actId="478"/>
          <ac:graphicFrameMkLst>
            <pc:docMk/>
            <pc:sldMk cId="2520793382" sldId="260"/>
            <ac:graphicFrameMk id="6" creationId="{B5DD97AA-DEB8-1CC9-28A1-37346C5C6587}"/>
          </ac:graphicFrameMkLst>
        </pc:graphicFrameChg>
        <pc:graphicFrameChg chg="add del mod">
          <ac:chgData name="Matthieu Dupas" userId="e6696859-d88e-454a-a73b-e8ea0eb0e7e6" providerId="ADAL" clId="{33AE4E99-37C1-E244-92A4-36FFAF96D567}" dt="2024-12-10T04:07:10.547" v="82" actId="478"/>
          <ac:graphicFrameMkLst>
            <pc:docMk/>
            <pc:sldMk cId="2520793382" sldId="260"/>
            <ac:graphicFrameMk id="7" creationId="{62FAB5D1-618B-4841-5060-478213C30CBB}"/>
          </ac:graphicFrameMkLst>
        </pc:graphicFrameChg>
        <pc:graphicFrameChg chg="add mod">
          <ac:chgData name="Matthieu Dupas" userId="e6696859-d88e-454a-a73b-e8ea0eb0e7e6" providerId="ADAL" clId="{33AE4E99-37C1-E244-92A4-36FFAF96D567}" dt="2024-12-10T23:54:41.801" v="746"/>
          <ac:graphicFrameMkLst>
            <pc:docMk/>
            <pc:sldMk cId="2520793382" sldId="260"/>
            <ac:graphicFrameMk id="7" creationId="{AADB7A27-65A2-4A0F-34C2-78DBAB2AA234}"/>
          </ac:graphicFrameMkLst>
        </pc:graphicFrameChg>
        <pc:graphicFrameChg chg="add mod">
          <ac:chgData name="Matthieu Dupas" userId="e6696859-d88e-454a-a73b-e8ea0eb0e7e6" providerId="ADAL" clId="{33AE4E99-37C1-E244-92A4-36FFAF96D567}" dt="2024-12-10T23:54:41.801" v="746"/>
          <ac:graphicFrameMkLst>
            <pc:docMk/>
            <pc:sldMk cId="2520793382" sldId="260"/>
            <ac:graphicFrameMk id="8" creationId="{59C40EAE-AB06-5ADB-D841-565B008B37B1}"/>
          </ac:graphicFrameMkLst>
        </pc:graphicFrameChg>
        <pc:graphicFrameChg chg="add del mod">
          <ac:chgData name="Matthieu Dupas" userId="e6696859-d88e-454a-a73b-e8ea0eb0e7e6" providerId="ADAL" clId="{33AE4E99-37C1-E244-92A4-36FFAF96D567}" dt="2024-12-10T04:07:10.843" v="83" actId="478"/>
          <ac:graphicFrameMkLst>
            <pc:docMk/>
            <pc:sldMk cId="2520793382" sldId="260"/>
            <ac:graphicFrameMk id="8" creationId="{6060C163-BB82-6604-4013-4D62089332E3}"/>
          </ac:graphicFrameMkLst>
        </pc:graphicFrameChg>
        <pc:graphicFrameChg chg="add mod">
          <ac:chgData name="Matthieu Dupas" userId="e6696859-d88e-454a-a73b-e8ea0eb0e7e6" providerId="ADAL" clId="{33AE4E99-37C1-E244-92A4-36FFAF96D567}" dt="2024-12-10T04:08:10.553" v="98"/>
          <ac:graphicFrameMkLst>
            <pc:docMk/>
            <pc:sldMk cId="2520793382" sldId="260"/>
            <ac:graphicFrameMk id="10" creationId="{82733D9F-4360-CA82-FE52-639F38D0D84C}"/>
          </ac:graphicFrameMkLst>
        </pc:graphicFrameChg>
        <pc:graphicFrameChg chg="add mod">
          <ac:chgData name="Matthieu Dupas" userId="e6696859-d88e-454a-a73b-e8ea0eb0e7e6" providerId="ADAL" clId="{33AE4E99-37C1-E244-92A4-36FFAF96D567}" dt="2024-12-10T04:07:57.108" v="97"/>
          <ac:graphicFrameMkLst>
            <pc:docMk/>
            <pc:sldMk cId="2520793382" sldId="260"/>
            <ac:graphicFrameMk id="11" creationId="{29A5830F-29A0-4214-7D45-45A938AC400A}"/>
          </ac:graphicFrameMkLst>
        </pc:graphicFrameChg>
        <pc:graphicFrameChg chg="add mod">
          <ac:chgData name="Matthieu Dupas" userId="e6696859-d88e-454a-a73b-e8ea0eb0e7e6" providerId="ADAL" clId="{33AE4E99-37C1-E244-92A4-36FFAF96D567}" dt="2024-12-10T04:07:57.108" v="97"/>
          <ac:graphicFrameMkLst>
            <pc:docMk/>
            <pc:sldMk cId="2520793382" sldId="260"/>
            <ac:graphicFrameMk id="12" creationId="{861B28EF-ED00-651A-81F9-C1DB78E08A1D}"/>
          </ac:graphicFrameMkLst>
        </pc:graphicFrameChg>
        <pc:graphicFrameChg chg="add mod">
          <ac:chgData name="Matthieu Dupas" userId="e6696859-d88e-454a-a73b-e8ea0eb0e7e6" providerId="ADAL" clId="{33AE4E99-37C1-E244-92A4-36FFAF96D567}" dt="2024-12-10T04:07:57.108" v="97"/>
          <ac:graphicFrameMkLst>
            <pc:docMk/>
            <pc:sldMk cId="2520793382" sldId="260"/>
            <ac:graphicFrameMk id="13" creationId="{1E04A111-13AE-FB6E-EFCA-8685EE78319B}"/>
          </ac:graphicFrameMkLst>
        </pc:graphicFrameChg>
        <pc:graphicFrameChg chg="add mod">
          <ac:chgData name="Matthieu Dupas" userId="e6696859-d88e-454a-a73b-e8ea0eb0e7e6" providerId="ADAL" clId="{33AE4E99-37C1-E244-92A4-36FFAF96D567}" dt="2024-12-10T04:07:57.108" v="97"/>
          <ac:graphicFrameMkLst>
            <pc:docMk/>
            <pc:sldMk cId="2520793382" sldId="260"/>
            <ac:graphicFrameMk id="14" creationId="{E4B38870-7FAD-BF9E-A0BE-6829A878A010}"/>
          </ac:graphicFrameMkLst>
        </pc:graphicFrameChg>
      </pc:sldChg>
      <pc:sldChg chg="modSp new del mod">
        <pc:chgData name="Matthieu Dupas" userId="e6696859-d88e-454a-a73b-e8ea0eb0e7e6" providerId="ADAL" clId="{33AE4E99-37C1-E244-92A4-36FFAF96D567}" dt="2024-12-11T00:06:12.688" v="806" actId="2696"/>
        <pc:sldMkLst>
          <pc:docMk/>
          <pc:sldMk cId="3953818478" sldId="261"/>
        </pc:sldMkLst>
        <pc:spChg chg="mod">
          <ac:chgData name="Matthieu Dupas" userId="e6696859-d88e-454a-a73b-e8ea0eb0e7e6" providerId="ADAL" clId="{33AE4E99-37C1-E244-92A4-36FFAF96D567}" dt="2024-12-10T04:14:43.454" v="179" actId="20577"/>
          <ac:spMkLst>
            <pc:docMk/>
            <pc:sldMk cId="3953818478" sldId="261"/>
            <ac:spMk id="2" creationId="{4BAA935C-725C-CCBA-AC9E-58193110FB5A}"/>
          </ac:spMkLst>
        </pc:spChg>
        <pc:spChg chg="mod">
          <ac:chgData name="Matthieu Dupas" userId="e6696859-d88e-454a-a73b-e8ea0eb0e7e6" providerId="ADAL" clId="{33AE4E99-37C1-E244-92A4-36FFAF96D567}" dt="2024-12-10T04:16:33.737" v="203" actId="27636"/>
          <ac:spMkLst>
            <pc:docMk/>
            <pc:sldMk cId="3953818478" sldId="261"/>
            <ac:spMk id="3" creationId="{B4E323BB-A174-302A-1CEE-4C11AE57C534}"/>
          </ac:spMkLst>
        </pc:spChg>
      </pc:sldChg>
      <pc:sldChg chg="addSp modSp new mod setBg">
        <pc:chgData name="Matthieu Dupas" userId="e6696859-d88e-454a-a73b-e8ea0eb0e7e6" providerId="ADAL" clId="{33AE4E99-37C1-E244-92A4-36FFAF96D567}" dt="2024-12-11T03:35:10.749" v="938" actId="27636"/>
        <pc:sldMkLst>
          <pc:docMk/>
          <pc:sldMk cId="33244863" sldId="262"/>
        </pc:sldMkLst>
        <pc:spChg chg="mod">
          <ac:chgData name="Matthieu Dupas" userId="e6696859-d88e-454a-a73b-e8ea0eb0e7e6" providerId="ADAL" clId="{33AE4E99-37C1-E244-92A4-36FFAF96D567}" dt="2024-12-11T00:08:02.813" v="825" actId="26606"/>
          <ac:spMkLst>
            <pc:docMk/>
            <pc:sldMk cId="33244863" sldId="262"/>
            <ac:spMk id="2" creationId="{0423BB49-B7DB-AE35-E831-B433956E0D0E}"/>
          </ac:spMkLst>
        </pc:spChg>
        <pc:spChg chg="mod">
          <ac:chgData name="Matthieu Dupas" userId="e6696859-d88e-454a-a73b-e8ea0eb0e7e6" providerId="ADAL" clId="{33AE4E99-37C1-E244-92A4-36FFAF96D567}" dt="2024-12-11T03:35:10.749" v="938" actId="27636"/>
          <ac:spMkLst>
            <pc:docMk/>
            <pc:sldMk cId="33244863" sldId="262"/>
            <ac:spMk id="3" creationId="{9260BBB7-6B9F-7158-234A-74CD43DD723C}"/>
          </ac:spMkLst>
        </pc:spChg>
        <pc:spChg chg="add">
          <ac:chgData name="Matthieu Dupas" userId="e6696859-d88e-454a-a73b-e8ea0eb0e7e6" providerId="ADAL" clId="{33AE4E99-37C1-E244-92A4-36FFAF96D567}" dt="2024-12-11T00:08:02.813" v="825" actId="26606"/>
          <ac:spMkLst>
            <pc:docMk/>
            <pc:sldMk cId="33244863" sldId="262"/>
            <ac:spMk id="8" creationId="{DAF1966E-FD40-4A4A-B61B-C4DF7FA05F06}"/>
          </ac:spMkLst>
        </pc:spChg>
        <pc:spChg chg="add">
          <ac:chgData name="Matthieu Dupas" userId="e6696859-d88e-454a-a73b-e8ea0eb0e7e6" providerId="ADAL" clId="{33AE4E99-37C1-E244-92A4-36FFAF96D567}" dt="2024-12-11T00:08:02.813" v="825" actId="26606"/>
          <ac:spMkLst>
            <pc:docMk/>
            <pc:sldMk cId="33244863" sldId="262"/>
            <ac:spMk id="10" creationId="{047BFA19-D45E-416B-A404-7AF2F3F27017}"/>
          </ac:spMkLst>
        </pc:spChg>
        <pc:spChg chg="add">
          <ac:chgData name="Matthieu Dupas" userId="e6696859-d88e-454a-a73b-e8ea0eb0e7e6" providerId="ADAL" clId="{33AE4E99-37C1-E244-92A4-36FFAF96D567}" dt="2024-12-11T00:08:02.813" v="825" actId="26606"/>
          <ac:spMkLst>
            <pc:docMk/>
            <pc:sldMk cId="33244863" sldId="262"/>
            <ac:spMk id="12" creationId="{8E0105E7-23DB-4CF2-8258-FF47C7620F6E}"/>
          </ac:spMkLst>
        </pc:spChg>
        <pc:spChg chg="add">
          <ac:chgData name="Matthieu Dupas" userId="e6696859-d88e-454a-a73b-e8ea0eb0e7e6" providerId="ADAL" clId="{33AE4E99-37C1-E244-92A4-36FFAF96D567}" dt="2024-12-11T00:08:02.813" v="825" actId="26606"/>
          <ac:spMkLst>
            <pc:docMk/>
            <pc:sldMk cId="33244863" sldId="262"/>
            <ac:spMk id="14" creationId="{074B4F7D-14B2-478B-8BF5-01E4E0C5D263}"/>
          </ac:spMkLst>
        </pc:spChg>
      </pc:sldChg>
      <pc:sldChg chg="addSp modSp new mod setBg">
        <pc:chgData name="Matthieu Dupas" userId="e6696859-d88e-454a-a73b-e8ea0eb0e7e6" providerId="ADAL" clId="{33AE4E99-37C1-E244-92A4-36FFAF96D567}" dt="2024-12-11T00:08:09.287" v="826" actId="26606"/>
        <pc:sldMkLst>
          <pc:docMk/>
          <pc:sldMk cId="187561004" sldId="263"/>
        </pc:sldMkLst>
        <pc:spChg chg="mod">
          <ac:chgData name="Matthieu Dupas" userId="e6696859-d88e-454a-a73b-e8ea0eb0e7e6" providerId="ADAL" clId="{33AE4E99-37C1-E244-92A4-36FFAF96D567}" dt="2024-12-11T00:08:09.287" v="826" actId="26606"/>
          <ac:spMkLst>
            <pc:docMk/>
            <pc:sldMk cId="187561004" sldId="263"/>
            <ac:spMk id="2" creationId="{AA27D70A-F1A3-BFE6-B4F6-1489C34A23ED}"/>
          </ac:spMkLst>
        </pc:spChg>
        <pc:spChg chg="mod">
          <ac:chgData name="Matthieu Dupas" userId="e6696859-d88e-454a-a73b-e8ea0eb0e7e6" providerId="ADAL" clId="{33AE4E99-37C1-E244-92A4-36FFAF96D567}" dt="2024-12-11T00:08:09.287" v="826" actId="26606"/>
          <ac:spMkLst>
            <pc:docMk/>
            <pc:sldMk cId="187561004" sldId="263"/>
            <ac:spMk id="3" creationId="{8CBA3FB6-45F1-658C-CE00-AF136FE01CA1}"/>
          </ac:spMkLst>
        </pc:spChg>
        <pc:spChg chg="add">
          <ac:chgData name="Matthieu Dupas" userId="e6696859-d88e-454a-a73b-e8ea0eb0e7e6" providerId="ADAL" clId="{33AE4E99-37C1-E244-92A4-36FFAF96D567}" dt="2024-12-11T00:08:09.287" v="826" actId="26606"/>
          <ac:spMkLst>
            <pc:docMk/>
            <pc:sldMk cId="187561004" sldId="263"/>
            <ac:spMk id="8" creationId="{100EDD19-6802-4EC3-95CE-CFFAB042CFD6}"/>
          </ac:spMkLst>
        </pc:spChg>
        <pc:spChg chg="add">
          <ac:chgData name="Matthieu Dupas" userId="e6696859-d88e-454a-a73b-e8ea0eb0e7e6" providerId="ADAL" clId="{33AE4E99-37C1-E244-92A4-36FFAF96D567}" dt="2024-12-11T00:08:09.287" v="826" actId="26606"/>
          <ac:spMkLst>
            <pc:docMk/>
            <pc:sldMk cId="187561004" sldId="263"/>
            <ac:spMk id="10" creationId="{DB17E863-922E-4C26-BD64-E8FD41D28661}"/>
          </ac:spMkLst>
        </pc:spChg>
      </pc:sldChg>
      <pc:sldChg chg="addSp modSp new mod setBg">
        <pc:chgData name="Matthieu Dupas" userId="e6696859-d88e-454a-a73b-e8ea0eb0e7e6" providerId="ADAL" clId="{33AE4E99-37C1-E244-92A4-36FFAF96D567}" dt="2024-12-11T00:08:19.789" v="827" actId="26606"/>
        <pc:sldMkLst>
          <pc:docMk/>
          <pc:sldMk cId="4246174722" sldId="264"/>
        </pc:sldMkLst>
        <pc:spChg chg="mod">
          <ac:chgData name="Matthieu Dupas" userId="e6696859-d88e-454a-a73b-e8ea0eb0e7e6" providerId="ADAL" clId="{33AE4E99-37C1-E244-92A4-36FFAF96D567}" dt="2024-12-11T00:08:19.789" v="827" actId="26606"/>
          <ac:spMkLst>
            <pc:docMk/>
            <pc:sldMk cId="4246174722" sldId="264"/>
            <ac:spMk id="2" creationId="{7E9EB4E8-5060-1EF2-9C21-BCC9DEB5D70B}"/>
          </ac:spMkLst>
        </pc:spChg>
        <pc:spChg chg="mod">
          <ac:chgData name="Matthieu Dupas" userId="e6696859-d88e-454a-a73b-e8ea0eb0e7e6" providerId="ADAL" clId="{33AE4E99-37C1-E244-92A4-36FFAF96D567}" dt="2024-12-11T00:08:19.789" v="827" actId="26606"/>
          <ac:spMkLst>
            <pc:docMk/>
            <pc:sldMk cId="4246174722" sldId="264"/>
            <ac:spMk id="3" creationId="{2CFEC841-1521-1961-48FF-958F58531528}"/>
          </ac:spMkLst>
        </pc:spChg>
        <pc:spChg chg="add">
          <ac:chgData name="Matthieu Dupas" userId="e6696859-d88e-454a-a73b-e8ea0eb0e7e6" providerId="ADAL" clId="{33AE4E99-37C1-E244-92A4-36FFAF96D567}" dt="2024-12-11T00:08:19.789" v="827" actId="26606"/>
          <ac:spMkLst>
            <pc:docMk/>
            <pc:sldMk cId="4246174722" sldId="264"/>
            <ac:spMk id="8" creationId="{100EDD19-6802-4EC3-95CE-CFFAB042CFD6}"/>
          </ac:spMkLst>
        </pc:spChg>
        <pc:spChg chg="add">
          <ac:chgData name="Matthieu Dupas" userId="e6696859-d88e-454a-a73b-e8ea0eb0e7e6" providerId="ADAL" clId="{33AE4E99-37C1-E244-92A4-36FFAF96D567}" dt="2024-12-11T00:08:19.789" v="827" actId="26606"/>
          <ac:spMkLst>
            <pc:docMk/>
            <pc:sldMk cId="4246174722" sldId="264"/>
            <ac:spMk id="10" creationId="{DB17E863-922E-4C26-BD64-E8FD41D28661}"/>
          </ac:spMkLst>
        </pc:spChg>
      </pc:sldChg>
      <pc:sldChg chg="addSp modSp new mod setBg">
        <pc:chgData name="Matthieu Dupas" userId="e6696859-d88e-454a-a73b-e8ea0eb0e7e6" providerId="ADAL" clId="{33AE4E99-37C1-E244-92A4-36FFAF96D567}" dt="2024-12-11T03:35:54.520" v="939" actId="2711"/>
        <pc:sldMkLst>
          <pc:docMk/>
          <pc:sldMk cId="1196012068" sldId="265"/>
        </pc:sldMkLst>
        <pc:spChg chg="mod">
          <ac:chgData name="Matthieu Dupas" userId="e6696859-d88e-454a-a73b-e8ea0eb0e7e6" providerId="ADAL" clId="{33AE4E99-37C1-E244-92A4-36FFAF96D567}" dt="2024-12-11T03:35:54.520" v="939" actId="2711"/>
          <ac:spMkLst>
            <pc:docMk/>
            <pc:sldMk cId="1196012068" sldId="265"/>
            <ac:spMk id="2" creationId="{8701CE89-6397-0669-EF46-DC194C0ED2B4}"/>
          </ac:spMkLst>
        </pc:spChg>
        <pc:spChg chg="mod">
          <ac:chgData name="Matthieu Dupas" userId="e6696859-d88e-454a-a73b-e8ea0eb0e7e6" providerId="ADAL" clId="{33AE4E99-37C1-E244-92A4-36FFAF96D567}" dt="2024-12-11T00:09:08.116" v="835" actId="14100"/>
          <ac:spMkLst>
            <pc:docMk/>
            <pc:sldMk cId="1196012068" sldId="265"/>
            <ac:spMk id="3" creationId="{D79301C3-9CA0-AAE9-ECC8-CD5182E0586A}"/>
          </ac:spMkLst>
        </pc:spChg>
        <pc:spChg chg="add">
          <ac:chgData name="Matthieu Dupas" userId="e6696859-d88e-454a-a73b-e8ea0eb0e7e6" providerId="ADAL" clId="{33AE4E99-37C1-E244-92A4-36FFAF96D567}" dt="2024-12-11T00:08:30.110" v="828" actId="26606"/>
          <ac:spMkLst>
            <pc:docMk/>
            <pc:sldMk cId="1196012068" sldId="265"/>
            <ac:spMk id="8" creationId="{777A147A-9ED8-46B4-8660-1B3C2AA880B5}"/>
          </ac:spMkLst>
        </pc:spChg>
        <pc:spChg chg="add">
          <ac:chgData name="Matthieu Dupas" userId="e6696859-d88e-454a-a73b-e8ea0eb0e7e6" providerId="ADAL" clId="{33AE4E99-37C1-E244-92A4-36FFAF96D567}" dt="2024-12-11T00:08:30.110" v="828" actId="26606"/>
          <ac:spMkLst>
            <pc:docMk/>
            <pc:sldMk cId="1196012068" sldId="265"/>
            <ac:spMk id="10" creationId="{5D6C15A0-C087-4593-8414-2B4EC1CDC3DE}"/>
          </ac:spMkLst>
        </pc:spChg>
      </pc:sldChg>
      <pc:sldChg chg="addSp delSp modSp new mod setBg">
        <pc:chgData name="Matthieu Dupas" userId="e6696859-d88e-454a-a73b-e8ea0eb0e7e6" providerId="ADAL" clId="{33AE4E99-37C1-E244-92A4-36FFAF96D567}" dt="2024-12-11T03:37:12.703" v="941" actId="255"/>
        <pc:sldMkLst>
          <pc:docMk/>
          <pc:sldMk cId="27006888" sldId="266"/>
        </pc:sldMkLst>
        <pc:spChg chg="mod">
          <ac:chgData name="Matthieu Dupas" userId="e6696859-d88e-454a-a73b-e8ea0eb0e7e6" providerId="ADAL" clId="{33AE4E99-37C1-E244-92A4-36FFAF96D567}" dt="2024-12-11T03:37:01.335" v="940" actId="255"/>
          <ac:spMkLst>
            <pc:docMk/>
            <pc:sldMk cId="27006888" sldId="266"/>
            <ac:spMk id="2" creationId="{E97AA9D0-6D0D-702B-D8A8-EDA93D3DCA3F}"/>
          </ac:spMkLst>
        </pc:spChg>
        <pc:spChg chg="mod">
          <ac:chgData name="Matthieu Dupas" userId="e6696859-d88e-454a-a73b-e8ea0eb0e7e6" providerId="ADAL" clId="{33AE4E99-37C1-E244-92A4-36FFAF96D567}" dt="2024-12-11T03:37:12.703" v="941" actId="255"/>
          <ac:spMkLst>
            <pc:docMk/>
            <pc:sldMk cId="27006888" sldId="266"/>
            <ac:spMk id="3" creationId="{B040DF87-1C13-0958-39E3-8A1B7663EDA9}"/>
          </ac:spMkLst>
        </pc:spChg>
        <pc:spChg chg="add del mod">
          <ac:chgData name="Matthieu Dupas" userId="e6696859-d88e-454a-a73b-e8ea0eb0e7e6" providerId="ADAL" clId="{33AE4E99-37C1-E244-92A4-36FFAF96D567}" dt="2024-12-10T23:44:33.543" v="662"/>
          <ac:spMkLst>
            <pc:docMk/>
            <pc:sldMk cId="27006888" sldId="266"/>
            <ac:spMk id="4" creationId="{75946669-F477-4DD9-B31E-09DD842B9947}"/>
          </ac:spMkLst>
        </pc:spChg>
        <pc:spChg chg="add">
          <ac:chgData name="Matthieu Dupas" userId="e6696859-d88e-454a-a73b-e8ea0eb0e7e6" providerId="ADAL" clId="{33AE4E99-37C1-E244-92A4-36FFAF96D567}" dt="2024-12-10T23:39:47.292" v="639" actId="26606"/>
          <ac:spMkLst>
            <pc:docMk/>
            <pc:sldMk cId="27006888" sldId="266"/>
            <ac:spMk id="8" creationId="{1BB867FF-FC45-48F7-8104-F89BE54909F1}"/>
          </ac:spMkLst>
        </pc:spChg>
        <pc:spChg chg="add del">
          <ac:chgData name="Matthieu Dupas" userId="e6696859-d88e-454a-a73b-e8ea0eb0e7e6" providerId="ADAL" clId="{33AE4E99-37C1-E244-92A4-36FFAF96D567}" dt="2024-12-10T23:39:47.281" v="638" actId="26606"/>
          <ac:spMkLst>
            <pc:docMk/>
            <pc:sldMk cId="27006888" sldId="266"/>
            <ac:spMk id="9" creationId="{E51BA4DF-2BD4-4EC2-B1DB-B27C8AC71864}"/>
          </ac:spMkLst>
        </pc:spChg>
        <pc:spChg chg="add">
          <ac:chgData name="Matthieu Dupas" userId="e6696859-d88e-454a-a73b-e8ea0eb0e7e6" providerId="ADAL" clId="{33AE4E99-37C1-E244-92A4-36FFAF96D567}" dt="2024-12-10T23:39:47.292" v="639" actId="26606"/>
          <ac:spMkLst>
            <pc:docMk/>
            <pc:sldMk cId="27006888" sldId="266"/>
            <ac:spMk id="10" creationId="{8BB56887-D0D5-4F0C-9E19-7247EB83C8B7}"/>
          </ac:spMkLst>
        </pc:spChg>
        <pc:spChg chg="add">
          <ac:chgData name="Matthieu Dupas" userId="e6696859-d88e-454a-a73b-e8ea0eb0e7e6" providerId="ADAL" clId="{33AE4E99-37C1-E244-92A4-36FFAF96D567}" dt="2024-12-10T23:39:47.292" v="639" actId="26606"/>
          <ac:spMkLst>
            <pc:docMk/>
            <pc:sldMk cId="27006888" sldId="266"/>
            <ac:spMk id="12" creationId="{081E4A58-353D-44AE-B2FC-2A74E2E400F7}"/>
          </ac:spMkLst>
        </pc:spChg>
        <pc:picChg chg="add del">
          <ac:chgData name="Matthieu Dupas" userId="e6696859-d88e-454a-a73b-e8ea0eb0e7e6" providerId="ADAL" clId="{33AE4E99-37C1-E244-92A4-36FFAF96D567}" dt="2024-12-10T23:39:47.281" v="638" actId="26606"/>
          <ac:picMkLst>
            <pc:docMk/>
            <pc:sldMk cId="27006888" sldId="266"/>
            <ac:picMk id="5" creationId="{B9BD2436-575E-503D-1013-D71BB034602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1B17CC-2022-2D41-952B-A488B8D104C9}" type="datetimeFigureOut">
              <a:rPr lang="fr-FR" smtClean="0"/>
              <a:t>10/12/2024</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9F59DF-2613-A546-95F5-DFF76B8CE383}" type="slidenum">
              <a:rPr lang="fr-FR" smtClean="0"/>
              <a:t>‹#›</a:t>
            </a:fld>
            <a:endParaRPr lang="fr-FR"/>
          </a:p>
        </p:txBody>
      </p:sp>
    </p:spTree>
    <p:extLst>
      <p:ext uri="{BB962C8B-B14F-4D97-AF65-F5344CB8AC3E}">
        <p14:creationId xmlns:p14="http://schemas.microsoft.com/office/powerpoint/2010/main" val="24976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929F59DF-2613-A546-95F5-DFF76B8CE383}" type="slidenum">
              <a:rPr lang="fr-FR" smtClean="0"/>
              <a:t>1</a:t>
            </a:fld>
            <a:endParaRPr lang="fr-FR"/>
          </a:p>
        </p:txBody>
      </p:sp>
    </p:spTree>
    <p:extLst>
      <p:ext uri="{BB962C8B-B14F-4D97-AF65-F5344CB8AC3E}">
        <p14:creationId xmlns:p14="http://schemas.microsoft.com/office/powerpoint/2010/main" val="3701094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929F59DF-2613-A546-95F5-DFF76B8CE383}" type="slidenum">
              <a:rPr lang="fr-FR" smtClean="0"/>
              <a:t>2</a:t>
            </a:fld>
            <a:endParaRPr lang="fr-FR"/>
          </a:p>
        </p:txBody>
      </p:sp>
    </p:spTree>
    <p:extLst>
      <p:ext uri="{BB962C8B-B14F-4D97-AF65-F5344CB8AC3E}">
        <p14:creationId xmlns:p14="http://schemas.microsoft.com/office/powerpoint/2010/main" val="3430834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E9F88-9F24-DB1B-FE54-7A1E99326E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a:extLst>
              <a:ext uri="{FF2B5EF4-FFF2-40B4-BE49-F238E27FC236}">
                <a16:creationId xmlns:a16="http://schemas.microsoft.com/office/drawing/2014/main" id="{52F1C681-0DCD-0333-98B9-D42BD0082A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0536F85D-F487-7331-2151-62B11A485A9D}"/>
              </a:ext>
            </a:extLst>
          </p:cNvPr>
          <p:cNvSpPr>
            <a:spLocks noGrp="1"/>
          </p:cNvSpPr>
          <p:nvPr>
            <p:ph type="dt" sz="half" idx="10"/>
          </p:nvPr>
        </p:nvSpPr>
        <p:spPr/>
        <p:txBody>
          <a:bodyPr/>
          <a:lstStyle/>
          <a:p>
            <a:fld id="{CF3CFFA4-3BB1-8B40-9E12-0903452E9899}" type="datetimeFigureOut">
              <a:rPr lang="fr-FR" smtClean="0"/>
              <a:t>10/12/2024</a:t>
            </a:fld>
            <a:endParaRPr lang="fr-FR"/>
          </a:p>
        </p:txBody>
      </p:sp>
      <p:sp>
        <p:nvSpPr>
          <p:cNvPr id="5" name="Footer Placeholder 4">
            <a:extLst>
              <a:ext uri="{FF2B5EF4-FFF2-40B4-BE49-F238E27FC236}">
                <a16:creationId xmlns:a16="http://schemas.microsoft.com/office/drawing/2014/main" id="{06F6FF9B-26E9-2E12-9A1C-5ED077CA6CC8}"/>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F63A9AC5-9A50-76FB-F643-541DAC619FF0}"/>
              </a:ext>
            </a:extLst>
          </p:cNvPr>
          <p:cNvSpPr>
            <a:spLocks noGrp="1"/>
          </p:cNvSpPr>
          <p:nvPr>
            <p:ph type="sldNum" sz="quarter" idx="12"/>
          </p:nvPr>
        </p:nvSpPr>
        <p:spPr/>
        <p:txBody>
          <a:bodyPr/>
          <a:lstStyle/>
          <a:p>
            <a:fld id="{8AE6F597-CA09-A443-96FB-6B5F6E2BA7D8}" type="slidenum">
              <a:rPr lang="fr-FR" smtClean="0"/>
              <a:t>‹#›</a:t>
            </a:fld>
            <a:endParaRPr lang="fr-FR"/>
          </a:p>
        </p:txBody>
      </p:sp>
    </p:spTree>
    <p:extLst>
      <p:ext uri="{BB962C8B-B14F-4D97-AF65-F5344CB8AC3E}">
        <p14:creationId xmlns:p14="http://schemas.microsoft.com/office/powerpoint/2010/main" val="1414868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B4481-ED62-A50C-7E25-A86F44F5B26A}"/>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10099A15-5129-E816-E234-431034569BA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A738B394-4BCF-3E2A-102F-C7183F9E1FDD}"/>
              </a:ext>
            </a:extLst>
          </p:cNvPr>
          <p:cNvSpPr>
            <a:spLocks noGrp="1"/>
          </p:cNvSpPr>
          <p:nvPr>
            <p:ph type="dt" sz="half" idx="10"/>
          </p:nvPr>
        </p:nvSpPr>
        <p:spPr/>
        <p:txBody>
          <a:bodyPr/>
          <a:lstStyle/>
          <a:p>
            <a:fld id="{CF3CFFA4-3BB1-8B40-9E12-0903452E9899}" type="datetimeFigureOut">
              <a:rPr lang="fr-FR" smtClean="0"/>
              <a:t>10/12/2024</a:t>
            </a:fld>
            <a:endParaRPr lang="fr-FR"/>
          </a:p>
        </p:txBody>
      </p:sp>
      <p:sp>
        <p:nvSpPr>
          <p:cNvPr id="5" name="Footer Placeholder 4">
            <a:extLst>
              <a:ext uri="{FF2B5EF4-FFF2-40B4-BE49-F238E27FC236}">
                <a16:creationId xmlns:a16="http://schemas.microsoft.com/office/drawing/2014/main" id="{C15BF705-4D10-5383-C5B7-16B086249612}"/>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92F0B835-C230-5DCA-C4B7-9C980AE3CF2D}"/>
              </a:ext>
            </a:extLst>
          </p:cNvPr>
          <p:cNvSpPr>
            <a:spLocks noGrp="1"/>
          </p:cNvSpPr>
          <p:nvPr>
            <p:ph type="sldNum" sz="quarter" idx="12"/>
          </p:nvPr>
        </p:nvSpPr>
        <p:spPr/>
        <p:txBody>
          <a:bodyPr/>
          <a:lstStyle/>
          <a:p>
            <a:fld id="{8AE6F597-CA09-A443-96FB-6B5F6E2BA7D8}" type="slidenum">
              <a:rPr lang="fr-FR" smtClean="0"/>
              <a:t>‹#›</a:t>
            </a:fld>
            <a:endParaRPr lang="fr-FR"/>
          </a:p>
        </p:txBody>
      </p:sp>
    </p:spTree>
    <p:extLst>
      <p:ext uri="{BB962C8B-B14F-4D97-AF65-F5344CB8AC3E}">
        <p14:creationId xmlns:p14="http://schemas.microsoft.com/office/powerpoint/2010/main" val="1450028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B2101B-6E9F-54FC-113A-9CC96361383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69D65F80-8584-DC6E-9888-2143E5EB543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E76F3AF2-681E-2FBC-DBF4-87DBB249EE00}"/>
              </a:ext>
            </a:extLst>
          </p:cNvPr>
          <p:cNvSpPr>
            <a:spLocks noGrp="1"/>
          </p:cNvSpPr>
          <p:nvPr>
            <p:ph type="dt" sz="half" idx="10"/>
          </p:nvPr>
        </p:nvSpPr>
        <p:spPr/>
        <p:txBody>
          <a:bodyPr/>
          <a:lstStyle/>
          <a:p>
            <a:fld id="{CF3CFFA4-3BB1-8B40-9E12-0903452E9899}" type="datetimeFigureOut">
              <a:rPr lang="fr-FR" smtClean="0"/>
              <a:t>10/12/2024</a:t>
            </a:fld>
            <a:endParaRPr lang="fr-FR"/>
          </a:p>
        </p:txBody>
      </p:sp>
      <p:sp>
        <p:nvSpPr>
          <p:cNvPr id="5" name="Footer Placeholder 4">
            <a:extLst>
              <a:ext uri="{FF2B5EF4-FFF2-40B4-BE49-F238E27FC236}">
                <a16:creationId xmlns:a16="http://schemas.microsoft.com/office/drawing/2014/main" id="{366A7281-40A5-B224-1D72-E04890E75053}"/>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0FD7ADBA-E1B0-F323-5AF6-49F9F52CD8B2}"/>
              </a:ext>
            </a:extLst>
          </p:cNvPr>
          <p:cNvSpPr>
            <a:spLocks noGrp="1"/>
          </p:cNvSpPr>
          <p:nvPr>
            <p:ph type="sldNum" sz="quarter" idx="12"/>
          </p:nvPr>
        </p:nvSpPr>
        <p:spPr/>
        <p:txBody>
          <a:bodyPr/>
          <a:lstStyle/>
          <a:p>
            <a:fld id="{8AE6F597-CA09-A443-96FB-6B5F6E2BA7D8}" type="slidenum">
              <a:rPr lang="fr-FR" smtClean="0"/>
              <a:t>‹#›</a:t>
            </a:fld>
            <a:endParaRPr lang="fr-FR"/>
          </a:p>
        </p:txBody>
      </p:sp>
    </p:spTree>
    <p:extLst>
      <p:ext uri="{BB962C8B-B14F-4D97-AF65-F5344CB8AC3E}">
        <p14:creationId xmlns:p14="http://schemas.microsoft.com/office/powerpoint/2010/main" val="1694265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53447-A2F3-2DD2-21D3-7CD63791DEDD}"/>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E28BD9B8-BC97-F42B-2B3C-D11960F3D0E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630EA9E6-E995-C441-5C95-5F48FE09363B}"/>
              </a:ext>
            </a:extLst>
          </p:cNvPr>
          <p:cNvSpPr>
            <a:spLocks noGrp="1"/>
          </p:cNvSpPr>
          <p:nvPr>
            <p:ph type="dt" sz="half" idx="10"/>
          </p:nvPr>
        </p:nvSpPr>
        <p:spPr/>
        <p:txBody>
          <a:bodyPr/>
          <a:lstStyle/>
          <a:p>
            <a:fld id="{CF3CFFA4-3BB1-8B40-9E12-0903452E9899}" type="datetimeFigureOut">
              <a:rPr lang="fr-FR" smtClean="0"/>
              <a:t>10/12/2024</a:t>
            </a:fld>
            <a:endParaRPr lang="fr-FR"/>
          </a:p>
        </p:txBody>
      </p:sp>
      <p:sp>
        <p:nvSpPr>
          <p:cNvPr id="5" name="Footer Placeholder 4">
            <a:extLst>
              <a:ext uri="{FF2B5EF4-FFF2-40B4-BE49-F238E27FC236}">
                <a16:creationId xmlns:a16="http://schemas.microsoft.com/office/drawing/2014/main" id="{8C2B0030-C936-A113-7BF7-C88715104FCD}"/>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4AD39E47-8F8B-3916-53CB-A06F941A15CF}"/>
              </a:ext>
            </a:extLst>
          </p:cNvPr>
          <p:cNvSpPr>
            <a:spLocks noGrp="1"/>
          </p:cNvSpPr>
          <p:nvPr>
            <p:ph type="sldNum" sz="quarter" idx="12"/>
          </p:nvPr>
        </p:nvSpPr>
        <p:spPr/>
        <p:txBody>
          <a:bodyPr/>
          <a:lstStyle/>
          <a:p>
            <a:fld id="{8AE6F597-CA09-A443-96FB-6B5F6E2BA7D8}" type="slidenum">
              <a:rPr lang="fr-FR" smtClean="0"/>
              <a:t>‹#›</a:t>
            </a:fld>
            <a:endParaRPr lang="fr-FR"/>
          </a:p>
        </p:txBody>
      </p:sp>
    </p:spTree>
    <p:extLst>
      <p:ext uri="{BB962C8B-B14F-4D97-AF65-F5344CB8AC3E}">
        <p14:creationId xmlns:p14="http://schemas.microsoft.com/office/powerpoint/2010/main" val="1641535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7FB22-3B6A-C10F-1739-252A5A0FA0F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CB25891B-EBD1-8851-C144-58B0D523996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33D560-00A0-D000-21DE-D87522B16D0B}"/>
              </a:ext>
            </a:extLst>
          </p:cNvPr>
          <p:cNvSpPr>
            <a:spLocks noGrp="1"/>
          </p:cNvSpPr>
          <p:nvPr>
            <p:ph type="dt" sz="half" idx="10"/>
          </p:nvPr>
        </p:nvSpPr>
        <p:spPr/>
        <p:txBody>
          <a:bodyPr/>
          <a:lstStyle/>
          <a:p>
            <a:fld id="{CF3CFFA4-3BB1-8B40-9E12-0903452E9899}" type="datetimeFigureOut">
              <a:rPr lang="fr-FR" smtClean="0"/>
              <a:t>10/12/2024</a:t>
            </a:fld>
            <a:endParaRPr lang="fr-FR"/>
          </a:p>
        </p:txBody>
      </p:sp>
      <p:sp>
        <p:nvSpPr>
          <p:cNvPr id="5" name="Footer Placeholder 4">
            <a:extLst>
              <a:ext uri="{FF2B5EF4-FFF2-40B4-BE49-F238E27FC236}">
                <a16:creationId xmlns:a16="http://schemas.microsoft.com/office/drawing/2014/main" id="{8870EABE-2523-10A0-69EC-20B206F1D564}"/>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9637CC05-6394-42D3-9727-1F9ACFF61662}"/>
              </a:ext>
            </a:extLst>
          </p:cNvPr>
          <p:cNvSpPr>
            <a:spLocks noGrp="1"/>
          </p:cNvSpPr>
          <p:nvPr>
            <p:ph type="sldNum" sz="quarter" idx="12"/>
          </p:nvPr>
        </p:nvSpPr>
        <p:spPr/>
        <p:txBody>
          <a:bodyPr/>
          <a:lstStyle/>
          <a:p>
            <a:fld id="{8AE6F597-CA09-A443-96FB-6B5F6E2BA7D8}" type="slidenum">
              <a:rPr lang="fr-FR" smtClean="0"/>
              <a:t>‹#›</a:t>
            </a:fld>
            <a:endParaRPr lang="fr-FR"/>
          </a:p>
        </p:txBody>
      </p:sp>
    </p:spTree>
    <p:extLst>
      <p:ext uri="{BB962C8B-B14F-4D97-AF65-F5344CB8AC3E}">
        <p14:creationId xmlns:p14="http://schemas.microsoft.com/office/powerpoint/2010/main" val="3339544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9E8D5-317A-1A60-2CFB-5E36543D94FA}"/>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25F17ECC-C5A4-DA6E-4703-D4801CEBDB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07D881BF-BC73-2D2F-35DD-D73B19C2538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DF70C9F7-5F49-37D6-665C-AAD9EE6FEFE3}"/>
              </a:ext>
            </a:extLst>
          </p:cNvPr>
          <p:cNvSpPr>
            <a:spLocks noGrp="1"/>
          </p:cNvSpPr>
          <p:nvPr>
            <p:ph type="dt" sz="half" idx="10"/>
          </p:nvPr>
        </p:nvSpPr>
        <p:spPr/>
        <p:txBody>
          <a:bodyPr/>
          <a:lstStyle/>
          <a:p>
            <a:fld id="{CF3CFFA4-3BB1-8B40-9E12-0903452E9899}" type="datetimeFigureOut">
              <a:rPr lang="fr-FR" smtClean="0"/>
              <a:t>10/12/2024</a:t>
            </a:fld>
            <a:endParaRPr lang="fr-FR"/>
          </a:p>
        </p:txBody>
      </p:sp>
      <p:sp>
        <p:nvSpPr>
          <p:cNvPr id="6" name="Footer Placeholder 5">
            <a:extLst>
              <a:ext uri="{FF2B5EF4-FFF2-40B4-BE49-F238E27FC236}">
                <a16:creationId xmlns:a16="http://schemas.microsoft.com/office/drawing/2014/main" id="{CE5A2B9F-9795-C8BE-E884-0AE543A8F254}"/>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0A2D9728-E208-3C63-89AE-50FBC0AE9098}"/>
              </a:ext>
            </a:extLst>
          </p:cNvPr>
          <p:cNvSpPr>
            <a:spLocks noGrp="1"/>
          </p:cNvSpPr>
          <p:nvPr>
            <p:ph type="sldNum" sz="quarter" idx="12"/>
          </p:nvPr>
        </p:nvSpPr>
        <p:spPr/>
        <p:txBody>
          <a:bodyPr/>
          <a:lstStyle/>
          <a:p>
            <a:fld id="{8AE6F597-CA09-A443-96FB-6B5F6E2BA7D8}" type="slidenum">
              <a:rPr lang="fr-FR" smtClean="0"/>
              <a:t>‹#›</a:t>
            </a:fld>
            <a:endParaRPr lang="fr-FR"/>
          </a:p>
        </p:txBody>
      </p:sp>
    </p:spTree>
    <p:extLst>
      <p:ext uri="{BB962C8B-B14F-4D97-AF65-F5344CB8AC3E}">
        <p14:creationId xmlns:p14="http://schemas.microsoft.com/office/powerpoint/2010/main" val="1870460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B8E9F-58F1-8903-4A4A-AE86410545F3}"/>
              </a:ext>
            </a:extLst>
          </p:cNvPr>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3737E79C-78DF-BEF4-BEB0-FB667A52A5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16EF3-83B3-F93C-006E-685401A3B9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FA998191-D2EF-4F5B-7038-4BCA54379A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62D474F-F5EA-FAD3-360D-D895BDFD56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a:extLst>
              <a:ext uri="{FF2B5EF4-FFF2-40B4-BE49-F238E27FC236}">
                <a16:creationId xmlns:a16="http://schemas.microsoft.com/office/drawing/2014/main" id="{D7222443-BEA3-503C-8A0C-FC53AB2B0F35}"/>
              </a:ext>
            </a:extLst>
          </p:cNvPr>
          <p:cNvSpPr>
            <a:spLocks noGrp="1"/>
          </p:cNvSpPr>
          <p:nvPr>
            <p:ph type="dt" sz="half" idx="10"/>
          </p:nvPr>
        </p:nvSpPr>
        <p:spPr/>
        <p:txBody>
          <a:bodyPr/>
          <a:lstStyle/>
          <a:p>
            <a:fld id="{CF3CFFA4-3BB1-8B40-9E12-0903452E9899}" type="datetimeFigureOut">
              <a:rPr lang="fr-FR" smtClean="0"/>
              <a:t>10/12/2024</a:t>
            </a:fld>
            <a:endParaRPr lang="fr-FR"/>
          </a:p>
        </p:txBody>
      </p:sp>
      <p:sp>
        <p:nvSpPr>
          <p:cNvPr id="8" name="Footer Placeholder 7">
            <a:extLst>
              <a:ext uri="{FF2B5EF4-FFF2-40B4-BE49-F238E27FC236}">
                <a16:creationId xmlns:a16="http://schemas.microsoft.com/office/drawing/2014/main" id="{BE519138-E388-CCC7-EA98-D013DEE942EB}"/>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781EB951-CBF2-C031-087C-53083E63A772}"/>
              </a:ext>
            </a:extLst>
          </p:cNvPr>
          <p:cNvSpPr>
            <a:spLocks noGrp="1"/>
          </p:cNvSpPr>
          <p:nvPr>
            <p:ph type="sldNum" sz="quarter" idx="12"/>
          </p:nvPr>
        </p:nvSpPr>
        <p:spPr/>
        <p:txBody>
          <a:bodyPr/>
          <a:lstStyle/>
          <a:p>
            <a:fld id="{8AE6F597-CA09-A443-96FB-6B5F6E2BA7D8}" type="slidenum">
              <a:rPr lang="fr-FR" smtClean="0"/>
              <a:t>‹#›</a:t>
            </a:fld>
            <a:endParaRPr lang="fr-FR"/>
          </a:p>
        </p:txBody>
      </p:sp>
    </p:spTree>
    <p:extLst>
      <p:ext uri="{BB962C8B-B14F-4D97-AF65-F5344CB8AC3E}">
        <p14:creationId xmlns:p14="http://schemas.microsoft.com/office/powerpoint/2010/main" val="3832542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24FDE-E07D-9C47-AA61-74E481DCF2CF}"/>
              </a:ext>
            </a:extLst>
          </p:cNvPr>
          <p:cNvSpPr>
            <a:spLocks noGrp="1"/>
          </p:cNvSpPr>
          <p:nvPr>
            <p:ph type="title"/>
          </p:nvPr>
        </p:nvSpPr>
        <p:spPr/>
        <p:txBody>
          <a:bodyPr/>
          <a:lstStyle/>
          <a:p>
            <a:r>
              <a:rPr lang="en-US"/>
              <a:t>Click to edit Master title style</a:t>
            </a:r>
            <a:endParaRPr lang="fr-FR"/>
          </a:p>
        </p:txBody>
      </p:sp>
      <p:sp>
        <p:nvSpPr>
          <p:cNvPr id="3" name="Date Placeholder 2">
            <a:extLst>
              <a:ext uri="{FF2B5EF4-FFF2-40B4-BE49-F238E27FC236}">
                <a16:creationId xmlns:a16="http://schemas.microsoft.com/office/drawing/2014/main" id="{9B6D13BF-8A50-4993-6571-6FDCEE1CE43C}"/>
              </a:ext>
            </a:extLst>
          </p:cNvPr>
          <p:cNvSpPr>
            <a:spLocks noGrp="1"/>
          </p:cNvSpPr>
          <p:nvPr>
            <p:ph type="dt" sz="half" idx="10"/>
          </p:nvPr>
        </p:nvSpPr>
        <p:spPr/>
        <p:txBody>
          <a:bodyPr/>
          <a:lstStyle/>
          <a:p>
            <a:fld id="{CF3CFFA4-3BB1-8B40-9E12-0903452E9899}" type="datetimeFigureOut">
              <a:rPr lang="fr-FR" smtClean="0"/>
              <a:t>10/12/2024</a:t>
            </a:fld>
            <a:endParaRPr lang="fr-FR"/>
          </a:p>
        </p:txBody>
      </p:sp>
      <p:sp>
        <p:nvSpPr>
          <p:cNvPr id="4" name="Footer Placeholder 3">
            <a:extLst>
              <a:ext uri="{FF2B5EF4-FFF2-40B4-BE49-F238E27FC236}">
                <a16:creationId xmlns:a16="http://schemas.microsoft.com/office/drawing/2014/main" id="{549575FB-C104-89E1-5F86-A36D19CCBEB3}"/>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E4D4A44C-BD1D-BB4F-02CC-530A426ED4F4}"/>
              </a:ext>
            </a:extLst>
          </p:cNvPr>
          <p:cNvSpPr>
            <a:spLocks noGrp="1"/>
          </p:cNvSpPr>
          <p:nvPr>
            <p:ph type="sldNum" sz="quarter" idx="12"/>
          </p:nvPr>
        </p:nvSpPr>
        <p:spPr/>
        <p:txBody>
          <a:bodyPr/>
          <a:lstStyle/>
          <a:p>
            <a:fld id="{8AE6F597-CA09-A443-96FB-6B5F6E2BA7D8}" type="slidenum">
              <a:rPr lang="fr-FR" smtClean="0"/>
              <a:t>‹#›</a:t>
            </a:fld>
            <a:endParaRPr lang="fr-FR"/>
          </a:p>
        </p:txBody>
      </p:sp>
    </p:spTree>
    <p:extLst>
      <p:ext uri="{BB962C8B-B14F-4D97-AF65-F5344CB8AC3E}">
        <p14:creationId xmlns:p14="http://schemas.microsoft.com/office/powerpoint/2010/main" val="2526351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F2DE17-B3EF-9C4C-65FA-0A1F45542DCF}"/>
              </a:ext>
            </a:extLst>
          </p:cNvPr>
          <p:cNvSpPr>
            <a:spLocks noGrp="1"/>
          </p:cNvSpPr>
          <p:nvPr>
            <p:ph type="dt" sz="half" idx="10"/>
          </p:nvPr>
        </p:nvSpPr>
        <p:spPr/>
        <p:txBody>
          <a:bodyPr/>
          <a:lstStyle/>
          <a:p>
            <a:fld id="{CF3CFFA4-3BB1-8B40-9E12-0903452E9899}" type="datetimeFigureOut">
              <a:rPr lang="fr-FR" smtClean="0"/>
              <a:t>10/12/2024</a:t>
            </a:fld>
            <a:endParaRPr lang="fr-FR"/>
          </a:p>
        </p:txBody>
      </p:sp>
      <p:sp>
        <p:nvSpPr>
          <p:cNvPr id="3" name="Footer Placeholder 2">
            <a:extLst>
              <a:ext uri="{FF2B5EF4-FFF2-40B4-BE49-F238E27FC236}">
                <a16:creationId xmlns:a16="http://schemas.microsoft.com/office/drawing/2014/main" id="{F5FEBC9D-11AB-7D73-9794-8E093733327F}"/>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9082E40F-A65A-C01D-5CAD-0F0DA185A641}"/>
              </a:ext>
            </a:extLst>
          </p:cNvPr>
          <p:cNvSpPr>
            <a:spLocks noGrp="1"/>
          </p:cNvSpPr>
          <p:nvPr>
            <p:ph type="sldNum" sz="quarter" idx="12"/>
          </p:nvPr>
        </p:nvSpPr>
        <p:spPr/>
        <p:txBody>
          <a:bodyPr/>
          <a:lstStyle/>
          <a:p>
            <a:fld id="{8AE6F597-CA09-A443-96FB-6B5F6E2BA7D8}" type="slidenum">
              <a:rPr lang="fr-FR" smtClean="0"/>
              <a:t>‹#›</a:t>
            </a:fld>
            <a:endParaRPr lang="fr-FR"/>
          </a:p>
        </p:txBody>
      </p:sp>
    </p:spTree>
    <p:extLst>
      <p:ext uri="{BB962C8B-B14F-4D97-AF65-F5344CB8AC3E}">
        <p14:creationId xmlns:p14="http://schemas.microsoft.com/office/powerpoint/2010/main" val="2531586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0B6DC-C883-6132-413F-E99D3451CE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946280BC-1B83-9C29-1A8A-6F1D6C157A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C98AE058-CB59-39D0-8A3E-A050C38F4C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96322C-DE35-C269-7F18-2347BA03F132}"/>
              </a:ext>
            </a:extLst>
          </p:cNvPr>
          <p:cNvSpPr>
            <a:spLocks noGrp="1"/>
          </p:cNvSpPr>
          <p:nvPr>
            <p:ph type="dt" sz="half" idx="10"/>
          </p:nvPr>
        </p:nvSpPr>
        <p:spPr/>
        <p:txBody>
          <a:bodyPr/>
          <a:lstStyle/>
          <a:p>
            <a:fld id="{CF3CFFA4-3BB1-8B40-9E12-0903452E9899}" type="datetimeFigureOut">
              <a:rPr lang="fr-FR" smtClean="0"/>
              <a:t>10/12/2024</a:t>
            </a:fld>
            <a:endParaRPr lang="fr-FR"/>
          </a:p>
        </p:txBody>
      </p:sp>
      <p:sp>
        <p:nvSpPr>
          <p:cNvPr id="6" name="Footer Placeholder 5">
            <a:extLst>
              <a:ext uri="{FF2B5EF4-FFF2-40B4-BE49-F238E27FC236}">
                <a16:creationId xmlns:a16="http://schemas.microsoft.com/office/drawing/2014/main" id="{172CDB24-E9AB-08A3-2EBF-EECDF9A07284}"/>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1F93D473-988C-B015-3656-F4272076DD7C}"/>
              </a:ext>
            </a:extLst>
          </p:cNvPr>
          <p:cNvSpPr>
            <a:spLocks noGrp="1"/>
          </p:cNvSpPr>
          <p:nvPr>
            <p:ph type="sldNum" sz="quarter" idx="12"/>
          </p:nvPr>
        </p:nvSpPr>
        <p:spPr/>
        <p:txBody>
          <a:bodyPr/>
          <a:lstStyle/>
          <a:p>
            <a:fld id="{8AE6F597-CA09-A443-96FB-6B5F6E2BA7D8}" type="slidenum">
              <a:rPr lang="fr-FR" smtClean="0"/>
              <a:t>‹#›</a:t>
            </a:fld>
            <a:endParaRPr lang="fr-FR"/>
          </a:p>
        </p:txBody>
      </p:sp>
    </p:spTree>
    <p:extLst>
      <p:ext uri="{BB962C8B-B14F-4D97-AF65-F5344CB8AC3E}">
        <p14:creationId xmlns:p14="http://schemas.microsoft.com/office/powerpoint/2010/main" val="681942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D54E1-E210-F6DF-FDE0-2D4E81D5EF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6AF89021-7E0D-500B-82DF-8BCD0D5078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8ABEDD9D-6E42-AFE1-9785-D5517205FC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1867AC-4CFA-9E28-BD5A-B62910F98E78}"/>
              </a:ext>
            </a:extLst>
          </p:cNvPr>
          <p:cNvSpPr>
            <a:spLocks noGrp="1"/>
          </p:cNvSpPr>
          <p:nvPr>
            <p:ph type="dt" sz="half" idx="10"/>
          </p:nvPr>
        </p:nvSpPr>
        <p:spPr/>
        <p:txBody>
          <a:bodyPr/>
          <a:lstStyle/>
          <a:p>
            <a:fld id="{CF3CFFA4-3BB1-8B40-9E12-0903452E9899}" type="datetimeFigureOut">
              <a:rPr lang="fr-FR" smtClean="0"/>
              <a:t>10/12/2024</a:t>
            </a:fld>
            <a:endParaRPr lang="fr-FR"/>
          </a:p>
        </p:txBody>
      </p:sp>
      <p:sp>
        <p:nvSpPr>
          <p:cNvPr id="6" name="Footer Placeholder 5">
            <a:extLst>
              <a:ext uri="{FF2B5EF4-FFF2-40B4-BE49-F238E27FC236}">
                <a16:creationId xmlns:a16="http://schemas.microsoft.com/office/drawing/2014/main" id="{63E8B194-B447-E211-D7E3-92F6E729CB3B}"/>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28D6450B-26F8-AC00-0B43-311D76F5DF15}"/>
              </a:ext>
            </a:extLst>
          </p:cNvPr>
          <p:cNvSpPr>
            <a:spLocks noGrp="1"/>
          </p:cNvSpPr>
          <p:nvPr>
            <p:ph type="sldNum" sz="quarter" idx="12"/>
          </p:nvPr>
        </p:nvSpPr>
        <p:spPr/>
        <p:txBody>
          <a:bodyPr/>
          <a:lstStyle/>
          <a:p>
            <a:fld id="{8AE6F597-CA09-A443-96FB-6B5F6E2BA7D8}" type="slidenum">
              <a:rPr lang="fr-FR" smtClean="0"/>
              <a:t>‹#›</a:t>
            </a:fld>
            <a:endParaRPr lang="fr-FR"/>
          </a:p>
        </p:txBody>
      </p:sp>
    </p:spTree>
    <p:extLst>
      <p:ext uri="{BB962C8B-B14F-4D97-AF65-F5344CB8AC3E}">
        <p14:creationId xmlns:p14="http://schemas.microsoft.com/office/powerpoint/2010/main" val="1269148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DE79AC-4C92-9CF6-8283-200AB3FFE5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47DE2903-6123-1F38-FBF7-8173C23291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C2025A52-2EBF-EB7B-C0D7-1F781D3F79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F3CFFA4-3BB1-8B40-9E12-0903452E9899}" type="datetimeFigureOut">
              <a:rPr lang="fr-FR" smtClean="0"/>
              <a:t>10/12/2024</a:t>
            </a:fld>
            <a:endParaRPr lang="fr-FR"/>
          </a:p>
        </p:txBody>
      </p:sp>
      <p:sp>
        <p:nvSpPr>
          <p:cNvPr id="5" name="Footer Placeholder 4">
            <a:extLst>
              <a:ext uri="{FF2B5EF4-FFF2-40B4-BE49-F238E27FC236}">
                <a16:creationId xmlns:a16="http://schemas.microsoft.com/office/drawing/2014/main" id="{0A57E459-DF94-64C4-7E21-B88E1E9F4C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Slide Number Placeholder 5">
            <a:extLst>
              <a:ext uri="{FF2B5EF4-FFF2-40B4-BE49-F238E27FC236}">
                <a16:creationId xmlns:a16="http://schemas.microsoft.com/office/drawing/2014/main" id="{A60307B2-7505-8ED4-F7DD-7FE12F9BC0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AE6F597-CA09-A443-96FB-6B5F6E2BA7D8}" type="slidenum">
              <a:rPr lang="fr-FR" smtClean="0"/>
              <a:t>‹#›</a:t>
            </a:fld>
            <a:endParaRPr lang="fr-FR"/>
          </a:p>
        </p:txBody>
      </p:sp>
    </p:spTree>
    <p:extLst>
      <p:ext uri="{BB962C8B-B14F-4D97-AF65-F5344CB8AC3E}">
        <p14:creationId xmlns:p14="http://schemas.microsoft.com/office/powerpoint/2010/main" val="22130046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97AA9D0-6D0D-702B-D8A8-EDA93D3DCA3F}"/>
              </a:ext>
            </a:extLst>
          </p:cNvPr>
          <p:cNvSpPr>
            <a:spLocks noGrp="1"/>
          </p:cNvSpPr>
          <p:nvPr>
            <p:ph type="title"/>
          </p:nvPr>
        </p:nvSpPr>
        <p:spPr>
          <a:xfrm>
            <a:off x="157163" y="365124"/>
            <a:ext cx="11687175" cy="2847975"/>
          </a:xfrm>
        </p:spPr>
        <p:txBody>
          <a:bodyPr>
            <a:normAutofit fontScale="90000"/>
          </a:bodyPr>
          <a:lstStyle/>
          <a:p>
            <a:pPr marL="0" marR="0" indent="0">
              <a:spcBef>
                <a:spcPts val="0"/>
              </a:spcBef>
              <a:spcAft>
                <a:spcPts val="0"/>
              </a:spcAft>
            </a:pPr>
            <a:r>
              <a:rPr lang="en-US" sz="3300" dirty="0" err="1">
                <a:solidFill>
                  <a:schemeClr val="accent2"/>
                </a:solidFill>
                <a:effectLst/>
                <a:latin typeface="Aptos" panose="020B0004020202020204" pitchFamily="34" charset="0"/>
              </a:rPr>
              <a:t>Journée</a:t>
            </a:r>
            <a:r>
              <a:rPr lang="en-US" sz="3300" dirty="0">
                <a:solidFill>
                  <a:schemeClr val="accent2"/>
                </a:solidFill>
                <a:effectLst/>
                <a:latin typeface="Aptos" panose="020B0004020202020204" pitchFamily="34" charset="0"/>
              </a:rPr>
              <a:t> Corneille/ </a:t>
            </a:r>
            <a:r>
              <a:rPr lang="en-US" sz="3300" dirty="0" err="1">
                <a:solidFill>
                  <a:schemeClr val="accent2"/>
                </a:solidFill>
                <a:effectLst/>
                <a:latin typeface="Aptos" panose="020B0004020202020204" pitchFamily="34" charset="0"/>
              </a:rPr>
              <a:t>Koltès</a:t>
            </a:r>
            <a:r>
              <a:rPr lang="en-US" sz="3300" dirty="0">
                <a:solidFill>
                  <a:schemeClr val="accent2"/>
                </a:solidFill>
                <a:effectLst/>
                <a:latin typeface="Aptos" panose="020B0004020202020204" pitchFamily="34" charset="0"/>
              </a:rPr>
              <a:t>: </a:t>
            </a:r>
            <a:br>
              <a:rPr lang="en-US" sz="3300" dirty="0">
                <a:solidFill>
                  <a:schemeClr val="accent2"/>
                </a:solidFill>
                <a:effectLst/>
                <a:latin typeface="Aptos" panose="020B0004020202020204" pitchFamily="34" charset="0"/>
              </a:rPr>
            </a:br>
            <a:r>
              <a:rPr lang="en-US" sz="3300" dirty="0" err="1">
                <a:solidFill>
                  <a:schemeClr val="accent2"/>
                </a:solidFill>
                <a:effectLst/>
                <a:latin typeface="Aptos" panose="020B0004020202020204" pitchFamily="34" charset="0"/>
              </a:rPr>
              <a:t>agrégation</a:t>
            </a:r>
            <a:r>
              <a:rPr lang="en-US" sz="3300" dirty="0">
                <a:solidFill>
                  <a:schemeClr val="accent2"/>
                </a:solidFill>
                <a:effectLst/>
                <a:latin typeface="Aptos" panose="020B0004020202020204" pitchFamily="34" charset="0"/>
              </a:rPr>
              <a:t> 2024-2025 </a:t>
            </a:r>
            <a:r>
              <a:rPr lang="en-US" sz="3300" dirty="0">
                <a:solidFill>
                  <a:schemeClr val="accent2"/>
                </a:solidFill>
                <a:latin typeface="Aptos" panose="020B0004020202020204" pitchFamily="34" charset="0"/>
              </a:rPr>
              <a:t>	</a:t>
            </a:r>
            <a:br>
              <a:rPr lang="en-US" sz="3300" dirty="0">
                <a:solidFill>
                  <a:schemeClr val="accent2"/>
                </a:solidFill>
                <a:latin typeface="Aptos" panose="020B0004020202020204" pitchFamily="34" charset="0"/>
              </a:rPr>
            </a:br>
            <a:r>
              <a:rPr lang="en-US" sz="3300" dirty="0">
                <a:solidFill>
                  <a:schemeClr val="accent2"/>
                </a:solidFill>
                <a:latin typeface="Aptos" panose="020B0004020202020204" pitchFamily="34" charset="0"/>
              </a:rPr>
              <a:t>	</a:t>
            </a:r>
            <a:br>
              <a:rPr lang="en-US" sz="3300" dirty="0">
                <a:solidFill>
                  <a:schemeClr val="accent2"/>
                </a:solidFill>
                <a:latin typeface="Aptos" panose="020B0004020202020204" pitchFamily="34" charset="0"/>
              </a:rPr>
            </a:br>
            <a:r>
              <a:rPr lang="en-US" sz="3300" dirty="0">
                <a:solidFill>
                  <a:schemeClr val="accent2"/>
                </a:solidFill>
                <a:latin typeface="Aptos" panose="020B0004020202020204" pitchFamily="34" charset="0"/>
              </a:rPr>
              <a:t>	</a:t>
            </a:r>
            <a:r>
              <a:rPr lang="en-US" sz="2400" dirty="0">
                <a:effectLst/>
                <a:latin typeface="Aptos" panose="020B0004020202020204" pitchFamily="34" charset="0"/>
              </a:rPr>
              <a:t>(org. Carole </a:t>
            </a:r>
            <a:r>
              <a:rPr lang="en-US" sz="2400" dirty="0" err="1">
                <a:effectLst/>
                <a:latin typeface="Aptos" panose="020B0004020202020204" pitchFamily="34" charset="0"/>
              </a:rPr>
              <a:t>Boidin</a:t>
            </a:r>
            <a:r>
              <a:rPr lang="en-US" sz="2400" dirty="0">
                <a:effectLst/>
                <a:latin typeface="Aptos" panose="020B0004020202020204" pitchFamily="34" charset="0"/>
              </a:rPr>
              <a:t>, </a:t>
            </a:r>
            <a:r>
              <a:rPr lang="en-US" sz="2400" dirty="0" err="1">
                <a:effectLst/>
                <a:latin typeface="Aptos" panose="020B0004020202020204" pitchFamily="34" charset="0"/>
              </a:rPr>
              <a:t>Jérémie</a:t>
            </a:r>
            <a:r>
              <a:rPr lang="en-US" sz="2400" dirty="0">
                <a:effectLst/>
                <a:latin typeface="Aptos" panose="020B0004020202020204" pitchFamily="34" charset="0"/>
              </a:rPr>
              <a:t> </a:t>
            </a:r>
            <a:r>
              <a:rPr lang="en-US" sz="2400" dirty="0" err="1">
                <a:effectLst/>
                <a:latin typeface="Aptos" panose="020B0004020202020204" pitchFamily="34" charset="0"/>
              </a:rPr>
              <a:t>Majorel</a:t>
            </a:r>
            <a:r>
              <a:rPr lang="en-US" sz="2400" dirty="0">
                <a:effectLst/>
                <a:latin typeface="Aptos" panose="020B0004020202020204" pitchFamily="34" charset="0"/>
              </a:rPr>
              <a:t> &amp; </a:t>
            </a:r>
            <a:br>
              <a:rPr lang="en-US" sz="2400" dirty="0">
                <a:effectLst/>
                <a:latin typeface="Aptos" panose="020B0004020202020204" pitchFamily="34" charset="0"/>
              </a:rPr>
            </a:br>
            <a:r>
              <a:rPr lang="en-US" sz="2400" dirty="0">
                <a:effectLst/>
                <a:latin typeface="Aptos" panose="020B0004020202020204" pitchFamily="34" charset="0"/>
              </a:rPr>
              <a:t>	Emmanuelle </a:t>
            </a:r>
            <a:r>
              <a:rPr lang="en-US" sz="2400" dirty="0" err="1">
                <a:effectLst/>
                <a:latin typeface="Aptos" panose="020B0004020202020204" pitchFamily="34" charset="0"/>
              </a:rPr>
              <a:t>Mortgat-Longuet</a:t>
            </a:r>
            <a:r>
              <a:rPr lang="en-US" sz="2400" dirty="0">
                <a:effectLst/>
                <a:latin typeface="Aptos" panose="020B0004020202020204" pitchFamily="34" charset="0"/>
              </a:rPr>
              <a:t>) </a:t>
            </a:r>
            <a:br>
              <a:rPr lang="en-US" sz="2400" dirty="0"/>
            </a:br>
            <a:br>
              <a:rPr lang="fr-FR" sz="4400" kern="100" dirty="0">
                <a:latin typeface="Aptos" panose="020B0004020202020204" pitchFamily="34" charset="0"/>
                <a:ea typeface="Aptos" panose="020B0004020202020204" pitchFamily="34" charset="0"/>
                <a:cs typeface="Times New Roman" panose="02020603050405020304" pitchFamily="18" charset="0"/>
              </a:rPr>
            </a:br>
            <a:endParaRPr lang="fr-FR"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040DF87-1C13-0958-39E3-8A1B7663EDA9}"/>
              </a:ext>
            </a:extLst>
          </p:cNvPr>
          <p:cNvSpPr>
            <a:spLocks noGrp="1"/>
          </p:cNvSpPr>
          <p:nvPr>
            <p:ph idx="1"/>
          </p:nvPr>
        </p:nvSpPr>
        <p:spPr>
          <a:xfrm>
            <a:off x="555710" y="1915318"/>
            <a:ext cx="11288628" cy="4351338"/>
          </a:xfrm>
        </p:spPr>
        <p:txBody>
          <a:bodyPr>
            <a:normAutofit fontScale="92500" lnSpcReduction="20000"/>
          </a:bodyPr>
          <a:lstStyle/>
          <a:p>
            <a:pPr marL="0" marR="0" indent="0" algn="ctr">
              <a:spcBef>
                <a:spcPts val="0"/>
              </a:spcBef>
              <a:spcAft>
                <a:spcPts val="0"/>
              </a:spcAft>
              <a:buNone/>
            </a:pPr>
            <a:endParaRPr lang="en-US" sz="3500" dirty="0">
              <a:solidFill>
                <a:schemeClr val="accent2"/>
              </a:solidFill>
              <a:effectLst/>
              <a:latin typeface="Aptos" panose="020B0004020202020204" pitchFamily="34" charset="0"/>
            </a:endParaRPr>
          </a:p>
          <a:p>
            <a:pPr marL="0" marR="0" indent="0" algn="ctr">
              <a:spcBef>
                <a:spcPts val="0"/>
              </a:spcBef>
              <a:spcAft>
                <a:spcPts val="0"/>
              </a:spcAft>
              <a:buNone/>
            </a:pPr>
            <a:endParaRPr lang="en-US" sz="3500" dirty="0">
              <a:solidFill>
                <a:schemeClr val="accent2"/>
              </a:solidFill>
              <a:effectLst/>
              <a:latin typeface="Aptos" panose="020B0004020202020204" pitchFamily="34" charset="0"/>
            </a:endParaRPr>
          </a:p>
          <a:p>
            <a:pPr marL="0" marR="0" indent="0" algn="ctr">
              <a:spcBef>
                <a:spcPts val="0"/>
              </a:spcBef>
              <a:spcAft>
                <a:spcPts val="0"/>
              </a:spcAft>
              <a:buNone/>
            </a:pPr>
            <a:endParaRPr lang="en-US" sz="3500" dirty="0">
              <a:solidFill>
                <a:schemeClr val="accent2"/>
              </a:solidFill>
              <a:effectLst/>
              <a:latin typeface="Aptos" panose="020B0004020202020204" pitchFamily="34" charset="0"/>
            </a:endParaRPr>
          </a:p>
          <a:p>
            <a:pPr marL="0" marR="0" indent="0" algn="ctr">
              <a:spcBef>
                <a:spcPts val="0"/>
              </a:spcBef>
              <a:spcAft>
                <a:spcPts val="0"/>
              </a:spcAft>
              <a:buNone/>
            </a:pPr>
            <a:r>
              <a:rPr lang="en-US" sz="3500" dirty="0">
                <a:solidFill>
                  <a:schemeClr val="accent2"/>
                </a:solidFill>
                <a:effectLst/>
                <a:latin typeface="Aptos" panose="020B0004020202020204" pitchFamily="34" charset="0"/>
              </a:rPr>
              <a:t>« Alidor dans </a:t>
            </a:r>
            <a:r>
              <a:rPr lang="en-US" sz="3500" i="1" dirty="0">
                <a:solidFill>
                  <a:schemeClr val="accent2"/>
                </a:solidFill>
                <a:effectLst/>
                <a:latin typeface="Aptos" panose="020B0004020202020204" pitchFamily="34" charset="0"/>
              </a:rPr>
              <a:t>La Place Royale </a:t>
            </a:r>
            <a:r>
              <a:rPr lang="en-US" sz="3500" dirty="0" err="1">
                <a:solidFill>
                  <a:schemeClr val="accent2"/>
                </a:solidFill>
                <a:effectLst/>
                <a:latin typeface="Aptos" panose="020B0004020202020204" pitchFamily="34" charset="0"/>
              </a:rPr>
              <a:t>ou</a:t>
            </a:r>
            <a:r>
              <a:rPr lang="en-US" sz="3500" dirty="0">
                <a:solidFill>
                  <a:schemeClr val="accent2"/>
                </a:solidFill>
                <a:effectLst/>
                <a:latin typeface="Aptos" panose="020B0004020202020204" pitchFamily="34" charset="0"/>
              </a:rPr>
              <a:t> </a:t>
            </a:r>
            <a:r>
              <a:rPr lang="en-US" sz="3500" dirty="0" err="1">
                <a:solidFill>
                  <a:schemeClr val="accent2"/>
                </a:solidFill>
                <a:effectLst/>
                <a:latin typeface="Aptos" panose="020B0004020202020204" pitchFamily="34" charset="0"/>
              </a:rPr>
              <a:t>L’Art</a:t>
            </a:r>
            <a:r>
              <a:rPr lang="en-US" sz="3500" dirty="0">
                <a:solidFill>
                  <a:schemeClr val="accent2"/>
                </a:solidFill>
                <a:effectLst/>
                <a:latin typeface="Aptos" panose="020B0004020202020204" pitchFamily="34" charset="0"/>
              </a:rPr>
              <a:t> de ne pas </a:t>
            </a:r>
            <a:r>
              <a:rPr lang="en-US" sz="3500" dirty="0" err="1">
                <a:solidFill>
                  <a:schemeClr val="accent2"/>
                </a:solidFill>
                <a:effectLst/>
                <a:latin typeface="Aptos" panose="020B0004020202020204" pitchFamily="34" charset="0"/>
              </a:rPr>
              <a:t>être</a:t>
            </a:r>
            <a:r>
              <a:rPr lang="en-US" sz="3500" dirty="0">
                <a:solidFill>
                  <a:schemeClr val="accent2"/>
                </a:solidFill>
                <a:effectLst/>
                <a:latin typeface="Aptos" panose="020B0004020202020204" pitchFamily="34" charset="0"/>
              </a:rPr>
              <a:t> </a:t>
            </a:r>
            <a:r>
              <a:rPr lang="en-US" sz="3500" dirty="0" err="1">
                <a:solidFill>
                  <a:schemeClr val="accent2"/>
                </a:solidFill>
                <a:effectLst/>
                <a:latin typeface="Aptos" panose="020B0004020202020204" pitchFamily="34" charset="0"/>
              </a:rPr>
              <a:t>galant</a:t>
            </a:r>
            <a:r>
              <a:rPr lang="en-US" sz="3500" dirty="0">
                <a:solidFill>
                  <a:schemeClr val="accent2"/>
                </a:solidFill>
                <a:effectLst/>
                <a:latin typeface="Aptos" panose="020B0004020202020204" pitchFamily="34" charset="0"/>
              </a:rPr>
              <a:t> » </a:t>
            </a:r>
            <a:endParaRPr lang="fr-FR" sz="2400" kern="100" dirty="0">
              <a:latin typeface="Aptos" panose="020B0004020202020204" pitchFamily="34" charset="0"/>
              <a:ea typeface="Aptos" panose="020B0004020202020204" pitchFamily="34" charset="0"/>
              <a:cs typeface="Times New Roman" panose="02020603050405020304" pitchFamily="18" charset="0"/>
            </a:endParaRPr>
          </a:p>
          <a:p>
            <a:pPr marL="0" indent="0" algn="ctr">
              <a:spcBef>
                <a:spcPts val="0"/>
              </a:spcBef>
              <a:buNone/>
            </a:pPr>
            <a:endParaRPr lang="fr-FR" sz="2400" kern="100" dirty="0">
              <a:latin typeface="Aptos" panose="020B0004020202020204" pitchFamily="34" charset="0"/>
              <a:ea typeface="Aptos" panose="020B0004020202020204" pitchFamily="34" charset="0"/>
              <a:cs typeface="Times New Roman" panose="02020603050405020304" pitchFamily="18" charset="0"/>
            </a:endParaRPr>
          </a:p>
          <a:p>
            <a:pPr marL="0" indent="0" algn="ctr">
              <a:spcBef>
                <a:spcPts val="0"/>
              </a:spcBef>
              <a:buNone/>
            </a:pPr>
            <a:endParaRPr lang="fr-FR" sz="2400" kern="100" dirty="0">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buNone/>
            </a:pPr>
            <a:r>
              <a:rPr lang="fr-FR" sz="2400" kern="100" dirty="0">
                <a:latin typeface="Aptos" panose="020B0004020202020204" pitchFamily="34" charset="0"/>
                <a:ea typeface="Aptos" panose="020B0004020202020204" pitchFamily="34" charset="0"/>
                <a:cs typeface="Times New Roman" panose="02020603050405020304" pitchFamily="18" charset="0"/>
              </a:rPr>
              <a:t>	Matthieu Dupas</a:t>
            </a:r>
            <a:endParaRPr lang="en-US" sz="2400" kern="100" dirty="0">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2000" kern="100" dirty="0">
                <a:effectLst/>
                <a:latin typeface="Aptos" panose="020B0004020202020204" pitchFamily="34" charset="0"/>
                <a:ea typeface="Aptos" panose="020B0004020202020204" pitchFamily="34" charset="0"/>
                <a:cs typeface="Times New Roman" panose="02020603050405020304" pitchFamily="18" charset="0"/>
              </a:rPr>
              <a:t>	</a:t>
            </a:r>
            <a:r>
              <a:rPr lang="fr-FR" sz="1900" kern="100" dirty="0" err="1">
                <a:effectLst/>
                <a:latin typeface="Aptos" panose="020B0004020202020204" pitchFamily="34" charset="0"/>
                <a:ea typeface="Aptos" panose="020B0004020202020204" pitchFamily="34" charset="0"/>
                <a:cs typeface="Times New Roman" panose="02020603050405020304" pitchFamily="18" charset="0"/>
              </a:rPr>
              <a:t>Northwestern</a:t>
            </a:r>
            <a:r>
              <a:rPr lang="fr-FR" sz="1900" kern="100" dirty="0">
                <a:effectLst/>
                <a:latin typeface="Aptos" panose="020B0004020202020204" pitchFamily="34" charset="0"/>
                <a:ea typeface="Aptos" panose="020B0004020202020204" pitchFamily="34" charset="0"/>
                <a:cs typeface="Times New Roman" panose="02020603050405020304" pitchFamily="18" charset="0"/>
              </a:rPr>
              <a:t> </a:t>
            </a:r>
            <a:r>
              <a:rPr lang="fr-FR" sz="1900" kern="100" dirty="0" err="1">
                <a:effectLst/>
                <a:latin typeface="Aptos" panose="020B0004020202020204" pitchFamily="34" charset="0"/>
                <a:ea typeface="Aptos" panose="020B0004020202020204" pitchFamily="34" charset="0"/>
                <a:cs typeface="Times New Roman" panose="02020603050405020304" pitchFamily="18" charset="0"/>
              </a:rPr>
              <a:t>University</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pPr marL="0" marR="0" indent="0" algn="ctr">
              <a:spcBef>
                <a:spcPts val="0"/>
              </a:spcBef>
              <a:spcAft>
                <a:spcPts val="0"/>
              </a:spcAft>
              <a:buNone/>
            </a:pPr>
            <a:endParaRPr lang="en-US" kern="100" dirty="0">
              <a:effectLst/>
              <a:latin typeface="Aptos" panose="020B0004020202020204" pitchFamily="34" charset="0"/>
              <a:cs typeface="Times New Roman" panose="02020603050405020304" pitchFamily="18" charset="0"/>
            </a:endParaRPr>
          </a:p>
          <a:p>
            <a:pPr marL="0" marR="0" indent="0">
              <a:spcBef>
                <a:spcPts val="0"/>
              </a:spcBef>
              <a:spcAft>
                <a:spcPts val="0"/>
              </a:spcAft>
              <a:buNone/>
            </a:pPr>
            <a:endParaRPr lang="en-US" sz="1800" dirty="0">
              <a:effectLst/>
              <a:latin typeface="Aptos" panose="020B0004020202020204" pitchFamily="34" charset="0"/>
            </a:endParaRPr>
          </a:p>
          <a:p>
            <a:pPr marL="0" indent="0">
              <a:buNone/>
            </a:pPr>
            <a:endParaRPr lang="en-US" sz="1800" dirty="0">
              <a:effectLst/>
              <a:latin typeface="Aptos" panose="020B0004020202020204" pitchFamily="34" charset="0"/>
            </a:endParaRPr>
          </a:p>
          <a:p>
            <a:pPr marL="0" indent="0">
              <a:buNone/>
            </a:pPr>
            <a:endParaRPr lang="en-US" sz="1800" dirty="0">
              <a:latin typeface="Aptos" panose="020B0004020202020204" pitchFamily="34" charset="0"/>
            </a:endParaRPr>
          </a:p>
          <a:p>
            <a:pPr marL="0" indent="0" algn="r">
              <a:buNone/>
            </a:pPr>
            <a:r>
              <a:rPr lang="en-US" sz="1800" dirty="0">
                <a:effectLst/>
                <a:latin typeface="Aptos" panose="020B0004020202020204" pitchFamily="34" charset="0"/>
              </a:rPr>
              <a:t>Université́ Paris Nanterre, </a:t>
            </a:r>
            <a:r>
              <a:rPr lang="en-US" sz="1800" dirty="0" err="1">
                <a:effectLst/>
                <a:latin typeface="Aptos" panose="020B0004020202020204" pitchFamily="34" charset="0"/>
              </a:rPr>
              <a:t>bâtiment</a:t>
            </a:r>
            <a:r>
              <a:rPr lang="en-US" sz="1800" dirty="0">
                <a:effectLst/>
                <a:latin typeface="Aptos" panose="020B0004020202020204" pitchFamily="34" charset="0"/>
              </a:rPr>
              <a:t> </a:t>
            </a:r>
            <a:r>
              <a:rPr lang="en-US" sz="1800" dirty="0" err="1">
                <a:effectLst/>
                <a:latin typeface="Aptos" panose="020B0004020202020204" pitchFamily="34" charset="0"/>
              </a:rPr>
              <a:t>Zazzo</a:t>
            </a:r>
            <a:r>
              <a:rPr lang="en-US" sz="1800" dirty="0">
                <a:effectLst/>
                <a:latin typeface="Aptos" panose="020B0004020202020204" pitchFamily="34" charset="0"/>
              </a:rPr>
              <a:t>, </a:t>
            </a:r>
            <a:r>
              <a:rPr lang="en-US" sz="1800" dirty="0" err="1">
                <a:effectLst/>
                <a:latin typeface="Aptos" panose="020B0004020202020204" pitchFamily="34" charset="0"/>
              </a:rPr>
              <a:t>amphi</a:t>
            </a:r>
            <a:r>
              <a:rPr lang="en-US" sz="1800" dirty="0">
                <a:effectLst/>
                <a:latin typeface="Aptos" panose="020B0004020202020204" pitchFamily="34" charset="0"/>
              </a:rPr>
              <a:t> C1 </a:t>
            </a:r>
          </a:p>
          <a:p>
            <a:pPr marL="0" indent="0" algn="r">
              <a:buNone/>
            </a:pPr>
            <a:r>
              <a:rPr lang="en-US" sz="1800" dirty="0">
                <a:effectLst/>
                <a:latin typeface="Aptos" panose="020B0004020202020204" pitchFamily="34" charset="0"/>
              </a:rPr>
              <a:t>Samedi 7 </a:t>
            </a:r>
            <a:r>
              <a:rPr lang="en-US" sz="1800" dirty="0" err="1">
                <a:effectLst/>
                <a:latin typeface="Aptos" panose="020B0004020202020204" pitchFamily="34" charset="0"/>
              </a:rPr>
              <a:t>décembre</a:t>
            </a:r>
            <a:r>
              <a:rPr lang="en-US" sz="1800" dirty="0">
                <a:effectLst/>
                <a:latin typeface="Aptos" panose="020B0004020202020204" pitchFamily="34" charset="0"/>
              </a:rPr>
              <a:t> 2024 </a:t>
            </a:r>
            <a:endParaRPr lang="en-US" sz="1800" dirty="0"/>
          </a:p>
          <a:p>
            <a:endParaRPr lang="fr-FR" sz="1800" dirty="0"/>
          </a:p>
        </p:txBody>
      </p:sp>
    </p:spTree>
    <p:extLst>
      <p:ext uri="{BB962C8B-B14F-4D97-AF65-F5344CB8AC3E}">
        <p14:creationId xmlns:p14="http://schemas.microsoft.com/office/powerpoint/2010/main" val="27006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3A5B1B-1ED6-3AF2-7C85-EAB9375FEE79}"/>
              </a:ext>
            </a:extLst>
          </p:cNvPr>
          <p:cNvSpPr>
            <a:spLocks noGrp="1"/>
          </p:cNvSpPr>
          <p:nvPr>
            <p:ph type="title"/>
          </p:nvPr>
        </p:nvSpPr>
        <p:spPr>
          <a:xfrm>
            <a:off x="838200" y="365125"/>
            <a:ext cx="10515600" cy="1325563"/>
          </a:xfrm>
        </p:spPr>
        <p:txBody>
          <a:bodyPr>
            <a:normAutofit/>
          </a:bodyPr>
          <a:lstStyle/>
          <a:p>
            <a:r>
              <a:rPr lang="fr-FR" sz="4200" kern="100">
                <a:effectLst/>
                <a:latin typeface="Garamond" panose="02020404030301010803" pitchFamily="18" charset="0"/>
                <a:ea typeface="Aptos" panose="020B0004020202020204" pitchFamily="34" charset="0"/>
                <a:cs typeface="Times New Roman" panose="02020603050405020304" pitchFamily="18" charset="0"/>
              </a:rPr>
              <a:t>	</a:t>
            </a:r>
            <a:r>
              <a:rPr lang="fr-FR" sz="4200" kern="100">
                <a:effectLst/>
                <a:latin typeface="+mn-lt"/>
                <a:ea typeface="Aptos" panose="020B0004020202020204" pitchFamily="34" charset="0"/>
                <a:cs typeface="Times New Roman" panose="02020603050405020304" pitchFamily="18" charset="0"/>
              </a:rPr>
              <a:t>Citation 1</a:t>
            </a:r>
            <a:br>
              <a:rPr lang="en-US" sz="4200" kern="100">
                <a:effectLst/>
                <a:latin typeface="+mn-lt"/>
                <a:ea typeface="Aptos" panose="020B0004020202020204" pitchFamily="34" charset="0"/>
                <a:cs typeface="Times New Roman" panose="02020603050405020304" pitchFamily="18" charset="0"/>
              </a:rPr>
            </a:br>
            <a:endParaRPr lang="fr-FR" sz="4200">
              <a:latin typeface="+mn-lt"/>
            </a:endParaRP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B4C5C84-3F68-63EA-A63F-16E8E5EF3E72}"/>
              </a:ext>
            </a:extLst>
          </p:cNvPr>
          <p:cNvSpPr>
            <a:spLocks noGrp="1"/>
          </p:cNvSpPr>
          <p:nvPr>
            <p:ph idx="1"/>
          </p:nvPr>
        </p:nvSpPr>
        <p:spPr>
          <a:xfrm>
            <a:off x="838200" y="1929384"/>
            <a:ext cx="10515600" cy="4251960"/>
          </a:xfrm>
        </p:spPr>
        <p:txBody>
          <a:bodyPr>
            <a:normAutofit/>
          </a:bodyPr>
          <a:lstStyle/>
          <a:p>
            <a:pPr marL="685800" marR="0" indent="0">
              <a:spcBef>
                <a:spcPts val="0"/>
              </a:spcBef>
              <a:spcAft>
                <a:spcPts val="0"/>
              </a:spcAft>
              <a:buNone/>
            </a:pPr>
            <a:r>
              <a:rPr lang="fr-FR" sz="2200" kern="100">
                <a:effectLst/>
                <a:latin typeface="Garamond" panose="02020404030301010803" pitchFamily="18" charset="0"/>
                <a:ea typeface="Aptos" panose="020B0004020202020204" pitchFamily="34" charset="0"/>
                <a:cs typeface="Times New Roman" panose="02020603050405020304" pitchFamily="18" charset="0"/>
              </a:rPr>
              <a:t> </a:t>
            </a:r>
            <a:endParaRPr lang="en-US" sz="2200" kern="100">
              <a:effectLst/>
              <a:latin typeface="Aptos" panose="020B0004020202020204" pitchFamily="34" charset="0"/>
              <a:ea typeface="Aptos" panose="020B0004020202020204" pitchFamily="34" charset="0"/>
              <a:cs typeface="Times New Roman" panose="02020603050405020304" pitchFamily="18" charset="0"/>
            </a:endParaRPr>
          </a:p>
          <a:p>
            <a:pPr marL="685800" marR="0" indent="0">
              <a:spcBef>
                <a:spcPts val="0"/>
              </a:spcBef>
              <a:spcAft>
                <a:spcPts val="0"/>
              </a:spcAft>
              <a:buNone/>
            </a:pPr>
            <a:r>
              <a:rPr lang="fr-FR" sz="2200" kern="100">
                <a:effectLst/>
                <a:ea typeface="Aptos" panose="020B0004020202020204" pitchFamily="34" charset="0"/>
                <a:cs typeface="Times New Roman" panose="02020603050405020304" pitchFamily="18" charset="0"/>
              </a:rPr>
              <a:t>Alidor, dont l’esprit extravagant se trouve incommodé d’un amour qui l’attache trop, veut faire en sorte qu’Angélique sa maîtresse se donne à son ami Cléandre ; et c’est pour cela qu’il lui fait rendre une fausse lettre qui le convainc de légèreté, et qu’il joint à cette supposition des mépris assez piquants pour l’obliger dans sa colère à accepter les affections d’un autre. Ce dessein avorte, et la donne à Doraste contre son intention ; et cela l’oblige à en faire un nouveau pour la porter à un enlèvement. Ces deux desseins, formés ainsi l’un après l’autre, font deux actions, et donnent deux âmes au poème, qui d’ailleurs finit assez mal par un mariage de deux personnes épisodiques, qui ne tiennent que le second rang dans la pièce. </a:t>
            </a:r>
            <a:endParaRPr lang="en-US" sz="2200" kern="100">
              <a:effectLst/>
              <a:ea typeface="Aptos" panose="020B0004020202020204" pitchFamily="34" charset="0"/>
              <a:cs typeface="Times New Roman" panose="02020603050405020304" pitchFamily="18" charset="0"/>
            </a:endParaRPr>
          </a:p>
          <a:p>
            <a:pPr marL="3200400" marR="0" indent="0">
              <a:spcBef>
                <a:spcPts val="0"/>
              </a:spcBef>
              <a:spcAft>
                <a:spcPts val="0"/>
              </a:spcAft>
              <a:buNone/>
            </a:pPr>
            <a:r>
              <a:rPr lang="fr-FR" sz="2200" kern="100">
                <a:effectLst/>
                <a:ea typeface="Aptos" panose="020B0004020202020204" pitchFamily="34" charset="0"/>
                <a:cs typeface="Times New Roman" panose="02020603050405020304" pitchFamily="18" charset="0"/>
              </a:rPr>
              <a:t>	(</a:t>
            </a:r>
            <a:r>
              <a:rPr lang="fr-FR" sz="2200" i="1" kern="100">
                <a:effectLst/>
                <a:ea typeface="Aptos" panose="020B0004020202020204" pitchFamily="34" charset="0"/>
                <a:cs typeface="Times New Roman" panose="02020603050405020304" pitchFamily="18" charset="0"/>
              </a:rPr>
              <a:t>La Place Royale</a:t>
            </a:r>
            <a:r>
              <a:rPr lang="fr-FR" sz="2200" kern="100">
                <a:effectLst/>
                <a:ea typeface="Aptos" panose="020B0004020202020204" pitchFamily="34" charset="0"/>
                <a:cs typeface="Times New Roman" panose="02020603050405020304" pitchFamily="18" charset="0"/>
              </a:rPr>
              <a:t>, « Examen »)</a:t>
            </a:r>
            <a:endParaRPr lang="en-US" sz="2200" kern="100">
              <a:effectLst/>
              <a:ea typeface="Aptos" panose="020B0004020202020204" pitchFamily="34" charset="0"/>
              <a:cs typeface="Times New Roman" panose="02020603050405020304" pitchFamily="18" charset="0"/>
            </a:endParaRPr>
          </a:p>
          <a:p>
            <a:endParaRPr lang="fr-FR" sz="2200"/>
          </a:p>
        </p:txBody>
      </p:sp>
    </p:spTree>
    <p:extLst>
      <p:ext uri="{BB962C8B-B14F-4D97-AF65-F5344CB8AC3E}">
        <p14:creationId xmlns:p14="http://schemas.microsoft.com/office/powerpoint/2010/main" val="1984398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10E7AF-66B4-1E9F-7935-AE5987DB3289}"/>
              </a:ext>
            </a:extLst>
          </p:cNvPr>
          <p:cNvSpPr>
            <a:spLocks noGrp="1"/>
          </p:cNvSpPr>
          <p:nvPr>
            <p:ph type="title"/>
          </p:nvPr>
        </p:nvSpPr>
        <p:spPr>
          <a:xfrm>
            <a:off x="838200" y="365125"/>
            <a:ext cx="10515600" cy="1325563"/>
          </a:xfrm>
        </p:spPr>
        <p:txBody>
          <a:bodyPr>
            <a:normAutofit/>
          </a:bodyPr>
          <a:lstStyle/>
          <a:p>
            <a:r>
              <a:rPr lang="fr-FR" sz="4200" kern="100" dirty="0">
                <a:effectLst/>
                <a:latin typeface="Garamond" panose="02020404030301010803" pitchFamily="18" charset="0"/>
                <a:ea typeface="Aptos" panose="020B0004020202020204" pitchFamily="34" charset="0"/>
                <a:cs typeface="Times New Roman" panose="02020603050405020304" pitchFamily="18" charset="0"/>
              </a:rPr>
              <a:t>	</a:t>
            </a:r>
            <a:r>
              <a:rPr lang="fr-FR" sz="4200" kern="100" dirty="0">
                <a:effectLst/>
                <a:latin typeface="+mn-lt"/>
                <a:ea typeface="Aptos" panose="020B0004020202020204" pitchFamily="34" charset="0"/>
                <a:cs typeface="Times New Roman" panose="02020603050405020304" pitchFamily="18" charset="0"/>
              </a:rPr>
              <a:t>Citation 2</a:t>
            </a:r>
            <a:br>
              <a:rPr lang="en-US" sz="4200" kern="100" dirty="0">
                <a:effectLst/>
                <a:latin typeface="Aptos" panose="020B0004020202020204" pitchFamily="34" charset="0"/>
                <a:ea typeface="Aptos" panose="020B0004020202020204" pitchFamily="34" charset="0"/>
                <a:cs typeface="Times New Roman" panose="02020603050405020304" pitchFamily="18" charset="0"/>
              </a:rPr>
            </a:br>
            <a:endParaRPr lang="fr-FR" sz="42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A01CA06-3E9A-C51C-751E-A801DB3E81FD}"/>
              </a:ext>
            </a:extLst>
          </p:cNvPr>
          <p:cNvSpPr>
            <a:spLocks noGrp="1"/>
          </p:cNvSpPr>
          <p:nvPr>
            <p:ph idx="1"/>
          </p:nvPr>
        </p:nvSpPr>
        <p:spPr>
          <a:xfrm>
            <a:off x="838200" y="1929384"/>
            <a:ext cx="10515600" cy="4251960"/>
          </a:xfrm>
        </p:spPr>
        <p:txBody>
          <a:bodyPr>
            <a:normAutofit/>
          </a:bodyPr>
          <a:lstStyle/>
          <a:p>
            <a:pPr marL="0" marR="0" indent="0">
              <a:spcBef>
                <a:spcPts val="0"/>
              </a:spcBef>
              <a:spcAft>
                <a:spcPts val="0"/>
              </a:spcAft>
              <a:buNone/>
            </a:pPr>
            <a:r>
              <a:rPr lang="fr-FR" sz="1700" kern="100" dirty="0">
                <a:effectLst/>
                <a:latin typeface="Garamond" panose="02020404030301010803" pitchFamily="18" charset="0"/>
                <a:ea typeface="Aptos" panose="020B0004020202020204" pitchFamily="34" charset="0"/>
                <a:cs typeface="Times New Roman" panose="02020603050405020304" pitchFamily="18" charset="0"/>
              </a:rPr>
              <a:t> </a:t>
            </a:r>
            <a:endParaRPr lang="en-US" sz="1700" kern="100" dirty="0">
              <a:effectLst/>
              <a:latin typeface="Aptos" panose="020B0004020202020204" pitchFamily="34" charset="0"/>
              <a:ea typeface="Aptos" panose="020B0004020202020204" pitchFamily="34" charset="0"/>
              <a:cs typeface="Times New Roman" panose="02020603050405020304" pitchFamily="18" charset="0"/>
            </a:endParaRPr>
          </a:p>
          <a:p>
            <a:pPr marL="685800" marR="0" indent="0">
              <a:spcBef>
                <a:spcPts val="0"/>
              </a:spcBef>
              <a:spcAft>
                <a:spcPts val="0"/>
              </a:spcAft>
              <a:buNone/>
            </a:pPr>
            <a:r>
              <a:rPr lang="fr-FR" sz="1700" kern="100" dirty="0">
                <a:effectLst/>
                <a:ea typeface="Aptos" panose="020B0004020202020204" pitchFamily="34" charset="0"/>
                <a:cs typeface="Times New Roman" panose="02020603050405020304" pitchFamily="18" charset="0"/>
              </a:rPr>
              <a:t>Cette Pièce fut mon coup d’essai, et elle n’a garde d’être dans les règles, puisque je ne savais pas alors qu’il y en eût. Je n’avais pour guide qu’un peu de sens commun, avec les exemples de feu Hardy, dont la veine était plus féconde que polie, et de quelques Modernes qui commençaient à se produire, et qui n’étaient pas plus Réguliers que lui. […] Ce sens commun, qui était toute ma règle, m’avait fait trouver l’unité d’action pour brouiller quatre amants par un seul intrique, et m’avait donné assez d’aversion de cet horrible dérèglement qui mettait Paris, Rome et Constantinople sur le même Théâtre, pour réduire le mien dans une seule ville.</a:t>
            </a:r>
            <a:endParaRPr lang="en-US" sz="1700" kern="100" dirty="0">
              <a:effectLst/>
              <a:ea typeface="Aptos" panose="020B0004020202020204" pitchFamily="34" charset="0"/>
              <a:cs typeface="Times New Roman" panose="02020603050405020304" pitchFamily="18" charset="0"/>
            </a:endParaRPr>
          </a:p>
          <a:p>
            <a:pPr marL="685800" marR="0" indent="0">
              <a:spcBef>
                <a:spcPts val="0"/>
              </a:spcBef>
              <a:spcAft>
                <a:spcPts val="0"/>
              </a:spcAft>
              <a:buNone/>
            </a:pPr>
            <a:endParaRPr lang="fr-FR" sz="1700" dirty="0">
              <a:effectLst/>
              <a:ea typeface="Aptos" panose="020B0004020202020204" pitchFamily="34" charset="0"/>
              <a:cs typeface="Times New Roman" panose="02020603050405020304" pitchFamily="18" charset="0"/>
            </a:endParaRPr>
          </a:p>
          <a:p>
            <a:pPr marL="685800" marR="0" indent="0">
              <a:spcBef>
                <a:spcPts val="0"/>
              </a:spcBef>
              <a:spcAft>
                <a:spcPts val="0"/>
              </a:spcAft>
              <a:buNone/>
            </a:pPr>
            <a:r>
              <a:rPr lang="fr-FR" sz="1700" dirty="0">
                <a:effectLst/>
                <a:ea typeface="Aptos" panose="020B0004020202020204" pitchFamily="34" charset="0"/>
                <a:cs typeface="Times New Roman" panose="02020603050405020304" pitchFamily="18" charset="0"/>
              </a:rPr>
              <a:t>La nouveauté de ce genre de Comédie, dont il n’y a point d’exemple en aucune Langue, et le style naïf qui faisait une peinture de la conversation des honnêtes gens, furent sans doute cause de ce bonheur surprenant, qui fit alors tant de bruit. On n’avait jamais vu jusque-là que la Comédie fît rire sans Personnages ridicules, tels que les Valets bouffons, les Parasites, les Capitans, les Docteurs, etc. Celle-ci faisait son effet par l’humeur enjouée de gens d’une condition au-dessus de ceux qu’on voit dans les comédies de Plaute et de Térence, qui n’étaient que des Marchands. </a:t>
            </a:r>
            <a:endParaRPr lang="en-US" sz="1700" dirty="0">
              <a:effectLst/>
              <a:ea typeface="Aptos" panose="020B0004020202020204" pitchFamily="34" charset="0"/>
              <a:cs typeface="Times New Roman" panose="02020603050405020304" pitchFamily="18" charset="0"/>
            </a:endParaRPr>
          </a:p>
          <a:p>
            <a:pPr marL="3200400" marR="0" indent="0">
              <a:spcBef>
                <a:spcPts val="0"/>
              </a:spcBef>
              <a:spcAft>
                <a:spcPts val="0"/>
              </a:spcAft>
              <a:buNone/>
            </a:pPr>
            <a:r>
              <a:rPr lang="en-US" sz="1700" dirty="0">
                <a:effectLst/>
                <a:ea typeface="Aptos" panose="020B0004020202020204" pitchFamily="34" charset="0"/>
                <a:cs typeface="Times New Roman" panose="02020603050405020304" pitchFamily="18" charset="0"/>
              </a:rPr>
              <a:t>			(</a:t>
            </a:r>
            <a:r>
              <a:rPr lang="en-US" sz="1700" i="1" dirty="0">
                <a:effectLst/>
                <a:ea typeface="Aptos" panose="020B0004020202020204" pitchFamily="34" charset="0"/>
                <a:cs typeface="Times New Roman" panose="02020603050405020304" pitchFamily="18" charset="0"/>
              </a:rPr>
              <a:t>Mélite</a:t>
            </a:r>
            <a:r>
              <a:rPr lang="en-US" sz="1700" dirty="0">
                <a:effectLst/>
                <a:ea typeface="Aptos" panose="020B0004020202020204" pitchFamily="34" charset="0"/>
                <a:cs typeface="Times New Roman" panose="02020603050405020304" pitchFamily="18" charset="0"/>
              </a:rPr>
              <a:t>, « Examen ».)</a:t>
            </a:r>
          </a:p>
          <a:p>
            <a:endParaRPr lang="fr-FR" sz="1700" dirty="0"/>
          </a:p>
        </p:txBody>
      </p:sp>
    </p:spTree>
    <p:extLst>
      <p:ext uri="{BB962C8B-B14F-4D97-AF65-F5344CB8AC3E}">
        <p14:creationId xmlns:p14="http://schemas.microsoft.com/office/powerpoint/2010/main" val="2405897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CFAB17-96D8-B2E7-4934-4421792C4740}"/>
              </a:ext>
            </a:extLst>
          </p:cNvPr>
          <p:cNvSpPr>
            <a:spLocks noGrp="1"/>
          </p:cNvSpPr>
          <p:nvPr>
            <p:ph type="title"/>
          </p:nvPr>
        </p:nvSpPr>
        <p:spPr>
          <a:xfrm>
            <a:off x="838200" y="365125"/>
            <a:ext cx="10515600" cy="1325563"/>
          </a:xfrm>
        </p:spPr>
        <p:txBody>
          <a:bodyPr>
            <a:normAutofit/>
          </a:bodyPr>
          <a:lstStyle/>
          <a:p>
            <a:r>
              <a:rPr lang="fr-FR" sz="5400" kern="100" dirty="0">
                <a:effectLst/>
                <a:latin typeface="Garamond" panose="02020404030301010803" pitchFamily="18" charset="0"/>
                <a:ea typeface="Aptos" panose="020B0004020202020204" pitchFamily="34" charset="0"/>
                <a:cs typeface="Times New Roman" panose="02020603050405020304" pitchFamily="18" charset="0"/>
              </a:rPr>
              <a:t>	</a:t>
            </a:r>
            <a:r>
              <a:rPr lang="fr-FR" sz="5400" kern="100" dirty="0">
                <a:effectLst/>
                <a:latin typeface="+mn-lt"/>
                <a:ea typeface="Aptos" panose="020B0004020202020204" pitchFamily="34" charset="0"/>
                <a:cs typeface="Times New Roman" panose="02020603050405020304" pitchFamily="18" charset="0"/>
              </a:rPr>
              <a:t>Citation 3</a:t>
            </a:r>
            <a:endParaRPr lang="fr-FR" sz="5400" dirty="0">
              <a:latin typeface="+mn-lt"/>
            </a:endParaRP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6DD6188-DDA9-63EE-A3E8-8B92E54BF90B}"/>
              </a:ext>
            </a:extLst>
          </p:cNvPr>
          <p:cNvSpPr>
            <a:spLocks noGrp="1"/>
          </p:cNvSpPr>
          <p:nvPr>
            <p:ph idx="1"/>
          </p:nvPr>
        </p:nvSpPr>
        <p:spPr>
          <a:xfrm>
            <a:off x="838200" y="1929384"/>
            <a:ext cx="10515600" cy="4251960"/>
          </a:xfrm>
        </p:spPr>
        <p:txBody>
          <a:bodyPr>
            <a:normAutofit/>
          </a:bodyPr>
          <a:lstStyle/>
          <a:p>
            <a:pPr marL="685800" marR="0" indent="0">
              <a:spcBef>
                <a:spcPts val="0"/>
              </a:spcBef>
              <a:spcAft>
                <a:spcPts val="0"/>
              </a:spcAft>
              <a:buNone/>
            </a:pP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685800" marR="0" indent="0">
              <a:spcBef>
                <a:spcPts val="0"/>
              </a:spcBef>
              <a:spcAft>
                <a:spcPts val="0"/>
              </a:spcAft>
              <a:buNone/>
            </a:pPr>
            <a:r>
              <a:rPr lang="fr-FR" sz="2200" kern="100" dirty="0">
                <a:effectLst/>
                <a:latin typeface="Garamond" panose="02020404030301010803" pitchFamily="18" charset="0"/>
                <a:ea typeface="Aptos" panose="020B0004020202020204" pitchFamily="34" charset="0"/>
                <a:cs typeface="Times New Roman" panose="02020603050405020304" pitchFamily="18" charset="0"/>
              </a:rPr>
              <a:t>	</a:t>
            </a:r>
            <a:r>
              <a:rPr lang="fr-FR" sz="2200" kern="100" dirty="0">
                <a:effectLst/>
                <a:ea typeface="Aptos" panose="020B0004020202020204" pitchFamily="34" charset="0"/>
                <a:cs typeface="Times New Roman" panose="02020603050405020304" pitchFamily="18" charset="0"/>
              </a:rPr>
              <a:t>Pour la comédie, Aristote ne lui impose point d’autre devoir pour conclusion que de rendre amis ceux qui étaient ennemis ; ce qu’il faut entendre un peu plus généralement que les termes ne semblent porter, et l’étendre à la réconciliation de toute sorte de mauvaise intelligence ; comme quand un fils rentre aux bonnes grâces d’un père qu’on a vu en colère contre lui pour ses débauches, ce qui est une fin assez ordinaire aux anciennes comédies ; ou que deux amants, séparés par quelque fourbe qu’on leur a faite, ou par quelque pouvoir dominant, se réunissent par l’éclaircissement de cette fourbe, ou par le consentement de ceux qui y mettaient obstacle ; ce qui arrive presque toujours dans les nôtres, qui n’ont que très rarement une autre fin que des mariages.</a:t>
            </a:r>
            <a:endParaRPr lang="en-US" sz="2200" kern="100" dirty="0">
              <a:effectLst/>
              <a:ea typeface="Aptos" panose="020B0004020202020204" pitchFamily="34" charset="0"/>
              <a:cs typeface="Times New Roman" panose="02020603050405020304" pitchFamily="18" charset="0"/>
            </a:endParaRPr>
          </a:p>
          <a:p>
            <a:pPr marL="3429000" marR="0" indent="0">
              <a:spcBef>
                <a:spcPts val="0"/>
              </a:spcBef>
              <a:spcAft>
                <a:spcPts val="0"/>
              </a:spcAft>
              <a:buNone/>
            </a:pPr>
            <a:r>
              <a:rPr lang="fr-FR" sz="2200" dirty="0">
                <a:effectLst/>
                <a:ea typeface="Aptos" panose="020B0004020202020204" pitchFamily="34" charset="0"/>
                <a:cs typeface="Times New Roman" panose="02020603050405020304" pitchFamily="18" charset="0"/>
              </a:rPr>
              <a:t>			(</a:t>
            </a:r>
            <a:r>
              <a:rPr lang="fr-FR" sz="2200" i="1" dirty="0">
                <a:effectLst/>
                <a:ea typeface="Aptos" panose="020B0004020202020204" pitchFamily="34" charset="0"/>
                <a:cs typeface="Times New Roman" panose="02020603050405020304" pitchFamily="18" charset="0"/>
              </a:rPr>
              <a:t>Discours</a:t>
            </a:r>
            <a:r>
              <a:rPr lang="fr-FR" sz="2200" i="1" dirty="0">
                <a:ea typeface="Aptos" panose="020B0004020202020204" pitchFamily="34" charset="0"/>
                <a:cs typeface="Times New Roman" panose="02020603050405020304" pitchFamily="18" charset="0"/>
              </a:rPr>
              <a:t> du poème dramatique</a:t>
            </a:r>
            <a:r>
              <a:rPr lang="fr-FR" sz="2200" dirty="0">
                <a:effectLst/>
                <a:ea typeface="Aptos" panose="020B0004020202020204" pitchFamily="34" charset="0"/>
                <a:cs typeface="Times New Roman" panose="02020603050405020304" pitchFamily="18" charset="0"/>
              </a:rPr>
              <a:t>)</a:t>
            </a:r>
            <a:endParaRPr lang="en-US" sz="2200" dirty="0">
              <a:effectLst/>
              <a:ea typeface="Aptos" panose="020B0004020202020204" pitchFamily="34" charset="0"/>
              <a:cs typeface="Times New Roman" panose="02020603050405020304" pitchFamily="18" charset="0"/>
            </a:endParaRPr>
          </a:p>
          <a:p>
            <a:pPr marL="0" indent="0">
              <a:buNone/>
            </a:pPr>
            <a:endParaRPr lang="fr-FR" sz="2200" dirty="0"/>
          </a:p>
        </p:txBody>
      </p:sp>
    </p:spTree>
    <p:extLst>
      <p:ext uri="{BB962C8B-B14F-4D97-AF65-F5344CB8AC3E}">
        <p14:creationId xmlns:p14="http://schemas.microsoft.com/office/powerpoint/2010/main" val="385464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398955-6C2E-BB6A-DD52-FD0EAB667658}"/>
              </a:ext>
            </a:extLst>
          </p:cNvPr>
          <p:cNvSpPr>
            <a:spLocks noGrp="1"/>
          </p:cNvSpPr>
          <p:nvPr>
            <p:ph type="title"/>
          </p:nvPr>
        </p:nvSpPr>
        <p:spPr>
          <a:xfrm>
            <a:off x="841247" y="552091"/>
            <a:ext cx="4896261" cy="5431536"/>
          </a:xfrm>
        </p:spPr>
        <p:txBody>
          <a:bodyPr>
            <a:normAutofit/>
          </a:bodyPr>
          <a:lstStyle/>
          <a:p>
            <a:r>
              <a:rPr lang="fr-FR" sz="5400" kern="100" dirty="0">
                <a:effectLst/>
                <a:latin typeface="+mn-lt"/>
                <a:ea typeface="Aptos" panose="020B0004020202020204" pitchFamily="34" charset="0"/>
                <a:cs typeface="Times New Roman" panose="02020603050405020304" pitchFamily="18" charset="0"/>
              </a:rPr>
              <a:t>Citation 4</a:t>
            </a:r>
            <a:endParaRPr lang="fr-FR" sz="5400" dirty="0">
              <a:latin typeface="+mn-lt"/>
            </a:endParaRPr>
          </a:p>
        </p:txBody>
      </p:sp>
      <p:sp>
        <p:nvSpPr>
          <p:cNvPr id="23"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59406AC-BE89-F8BC-8B17-843A77FD3049}"/>
              </a:ext>
            </a:extLst>
          </p:cNvPr>
          <p:cNvSpPr>
            <a:spLocks noGrp="1"/>
          </p:cNvSpPr>
          <p:nvPr>
            <p:ph idx="1"/>
          </p:nvPr>
        </p:nvSpPr>
        <p:spPr>
          <a:xfrm>
            <a:off x="5126418" y="552090"/>
            <a:ext cx="6224335" cy="6725010"/>
          </a:xfrm>
        </p:spPr>
        <p:txBody>
          <a:bodyPr anchor="ctr">
            <a:normAutofit lnSpcReduction="10000"/>
          </a:bodyPr>
          <a:lstStyle/>
          <a:p>
            <a:pPr marL="0" indent="0">
              <a:buNone/>
            </a:pPr>
            <a:r>
              <a:rPr lang="en-US" sz="1200" dirty="0">
                <a:effectLst/>
                <a:latin typeface="Garamond" panose="02020404030301010803" pitchFamily="18" charset="0"/>
              </a:rPr>
              <a:t>		</a:t>
            </a: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TIRSIS.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Je crois malaisément que tes affections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Arrêtent en un lieu si peu considérable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D'une chaste moitié le choix invariable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Tu serais incivil de la voir chaque jour</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Et ne lui tenir pas quelques propos d'amour,</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Mais d'un vain compliment ta passion bornée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Laisse aller tes desseins ailleurs pour l'Hyménée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Tu sais qu'on te souhaite aux plus riches maisons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Où de meilleurs partis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ÉRASTE.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137160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Trêve de ces raisons,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Mon amour s'en offense, et tiendrait pour supplice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D'avoir à prendre avis d'une sale avarice,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Je ne sache point d'or capable de mes vœux</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Que celui dont Nature a paré ses cheveux.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TIRSIS.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Si c'est là le chemin qu'en aimant tu veux suivre,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Tu ne sais guère encor ce que c'est que de vivre,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Ces visages d'éclat sont bons à cajoler,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C'est là qu'un jeune oiseau doit s'apprendre à parler,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J'aime à remplir de feux ma bouche en leur présence,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La mode nous oblige à cette complaisance,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Tous ces discours de livre alors sont de saison,</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Il faut feindre du mal, demander guérison,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Donner sur le Phoebus, promettre des miracles,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Jurer qu'on brisera toutes sortes d'obstacles,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buNone/>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Mais du vent et cela doivent être tout un. </a:t>
            </a:r>
          </a:p>
          <a:p>
            <a:pPr marL="0" indent="0">
              <a:spcBef>
                <a:spcPts val="0"/>
              </a:spcBef>
              <a:buNone/>
            </a:pPr>
            <a:r>
              <a:rPr lang="fr-FR" sz="1800" kern="100" dirty="0">
                <a:solidFill>
                  <a:srgbClr val="A02B93"/>
                </a:solidFill>
                <a:latin typeface="Aptos" panose="020B0004020202020204" pitchFamily="34" charset="0"/>
                <a:ea typeface="Aptos" panose="020B0004020202020204" pitchFamily="34" charset="0"/>
                <a:cs typeface="Times New Roman" panose="02020603050405020304" pitchFamily="18" charset="0"/>
              </a:rPr>
              <a:t>			</a:t>
            </a:r>
            <a:r>
              <a:rPr lang="fr-FR" sz="1800" kern="100" dirty="0">
                <a:effectLst/>
                <a:ea typeface="Aptos" panose="020B0004020202020204" pitchFamily="34" charset="0"/>
                <a:cs typeface="Times New Roman" panose="02020603050405020304" pitchFamily="18" charset="0"/>
              </a:rPr>
              <a:t>(II, 2, v. 408-413)</a:t>
            </a:r>
            <a:endParaRPr lang="en-US" sz="1800" kern="100" dirty="0">
              <a:effectLst/>
              <a:ea typeface="Aptos" panose="020B0004020202020204" pitchFamily="34" charset="0"/>
              <a:cs typeface="Times New Roman" panose="02020603050405020304" pitchFamily="18" charset="0"/>
            </a:endParaRPr>
          </a:p>
          <a:p>
            <a:pPr marL="0" marR="0" indent="0">
              <a:spcBef>
                <a:spcPts val="0"/>
              </a:spcBef>
              <a:spcAft>
                <a:spcPts val="0"/>
              </a:spcAft>
              <a:buNone/>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1200" dirty="0">
              <a:effectLst/>
              <a:latin typeface="Garamond" panose="02020404030301010803" pitchFamily="18" charset="0"/>
            </a:endParaRPr>
          </a:p>
          <a:p>
            <a:pPr marL="0" indent="0">
              <a:buNone/>
            </a:pPr>
            <a:endParaRPr lang="en-US" sz="1200" dirty="0">
              <a:latin typeface="Garamond" panose="02020404030301010803" pitchFamily="18" charset="0"/>
            </a:endParaRPr>
          </a:p>
          <a:p>
            <a:pPr marL="0" indent="0">
              <a:buNone/>
            </a:pPr>
            <a:endParaRPr lang="en-US" sz="1200" dirty="0">
              <a:effectLst/>
              <a:latin typeface="Garamond" panose="02020404030301010803" pitchFamily="18" charset="0"/>
            </a:endParaRPr>
          </a:p>
          <a:p>
            <a:pPr marL="0" indent="0">
              <a:buNone/>
            </a:pPr>
            <a:endParaRPr lang="fr-FR" sz="1200" dirty="0"/>
          </a:p>
        </p:txBody>
      </p:sp>
      <p:sp>
        <p:nvSpPr>
          <p:cNvPr id="16" name="TextBox 15">
            <a:extLst>
              <a:ext uri="{FF2B5EF4-FFF2-40B4-BE49-F238E27FC236}">
                <a16:creationId xmlns:a16="http://schemas.microsoft.com/office/drawing/2014/main" id="{8AFEC759-B73B-26B7-AC29-E0F80063D0AB}"/>
              </a:ext>
            </a:extLst>
          </p:cNvPr>
          <p:cNvSpPr txBox="1"/>
          <p:nvPr/>
        </p:nvSpPr>
        <p:spPr>
          <a:xfrm>
            <a:off x="6798365" y="1690688"/>
            <a:ext cx="5393635" cy="369332"/>
          </a:xfrm>
          <a:prstGeom prst="rect">
            <a:avLst/>
          </a:prstGeom>
          <a:noFill/>
        </p:spPr>
        <p:txBody>
          <a:bodyPr wrap="square" rtlCol="0">
            <a:spAutoFit/>
          </a:bodyPr>
          <a:lstStyle/>
          <a:p>
            <a:pPr marL="0" indent="0">
              <a:spcAft>
                <a:spcPts val="600"/>
              </a:spcAft>
              <a:buNone/>
            </a:pPr>
            <a:r>
              <a:rPr lang="en-US">
                <a:solidFill>
                  <a:srgbClr val="9E2891"/>
                </a:solidFill>
                <a:effectLst/>
                <a:latin typeface="Garamond" panose="02020404030301010803" pitchFamily="18" charset="0"/>
              </a:rPr>
              <a:t>		</a:t>
            </a:r>
            <a:endParaRPr lang="fr-FR"/>
          </a:p>
        </p:txBody>
      </p:sp>
    </p:spTree>
    <p:extLst>
      <p:ext uri="{BB962C8B-B14F-4D97-AF65-F5344CB8AC3E}">
        <p14:creationId xmlns:p14="http://schemas.microsoft.com/office/powerpoint/2010/main" val="2520793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423BB49-B7DB-AE35-E831-B433956E0D0E}"/>
              </a:ext>
            </a:extLst>
          </p:cNvPr>
          <p:cNvSpPr>
            <a:spLocks noGrp="1"/>
          </p:cNvSpPr>
          <p:nvPr>
            <p:ph type="title"/>
          </p:nvPr>
        </p:nvSpPr>
        <p:spPr>
          <a:xfrm>
            <a:off x="1115568" y="548640"/>
            <a:ext cx="10168128" cy="1179576"/>
          </a:xfrm>
        </p:spPr>
        <p:txBody>
          <a:bodyPr>
            <a:normAutofit/>
          </a:bodyPr>
          <a:lstStyle/>
          <a:p>
            <a:r>
              <a:rPr lang="en-US" sz="3700" dirty="0">
                <a:effectLst/>
                <a:latin typeface="Garamond" panose="02020404030301010803" pitchFamily="18" charset="0"/>
              </a:rPr>
              <a:t>	</a:t>
            </a:r>
            <a:r>
              <a:rPr lang="en-US" sz="3700" dirty="0">
                <a:effectLst/>
                <a:latin typeface="+mn-lt"/>
              </a:rPr>
              <a:t>Citation 5 </a:t>
            </a:r>
            <a:br>
              <a:rPr lang="en-US" sz="3700" dirty="0">
                <a:latin typeface="+mn-lt"/>
              </a:rPr>
            </a:br>
            <a:endParaRPr lang="fr-FR" sz="3700" dirty="0">
              <a:latin typeface="+mn-lt"/>
            </a:endParaRP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260BBB7-6B9F-7158-234A-74CD43DD723C}"/>
              </a:ext>
            </a:extLst>
          </p:cNvPr>
          <p:cNvSpPr>
            <a:spLocks noGrp="1"/>
          </p:cNvSpPr>
          <p:nvPr>
            <p:ph idx="1"/>
          </p:nvPr>
        </p:nvSpPr>
        <p:spPr>
          <a:xfrm>
            <a:off x="498834" y="2133600"/>
            <a:ext cx="10784862" cy="4445000"/>
          </a:xfrm>
        </p:spPr>
        <p:txBody>
          <a:bodyPr>
            <a:normAutofit lnSpcReduction="10000"/>
          </a:bodyPr>
          <a:lstStyle/>
          <a:p>
            <a:pPr marL="0" indent="0">
              <a:buNone/>
            </a:pPr>
            <a:r>
              <a:rPr lang="en-US" sz="1800" dirty="0">
                <a:effectLst/>
              </a:rPr>
              <a:t>À </a:t>
            </a:r>
            <a:r>
              <a:rPr lang="en-US" sz="1800" dirty="0" err="1">
                <a:effectLst/>
              </a:rPr>
              <a:t>partir</a:t>
            </a:r>
            <a:r>
              <a:rPr lang="en-US" sz="1800" dirty="0">
                <a:effectLst/>
              </a:rPr>
              <a:t> du </a:t>
            </a:r>
            <a:r>
              <a:rPr lang="en-US" sz="1800" dirty="0" err="1">
                <a:effectLst/>
              </a:rPr>
              <a:t>XV</a:t>
            </a:r>
            <a:r>
              <a:rPr lang="en-US" sz="1800" baseline="30000" dirty="0" err="1">
                <a:effectLst/>
              </a:rPr>
              <a:t>e</a:t>
            </a:r>
            <a:r>
              <a:rPr lang="en-US" sz="1800" dirty="0">
                <a:effectLst/>
              </a:rPr>
              <a:t> </a:t>
            </a:r>
            <a:r>
              <a:rPr lang="en-US" sz="1800" dirty="0" err="1">
                <a:effectLst/>
              </a:rPr>
              <a:t>siècle</a:t>
            </a:r>
            <a:r>
              <a:rPr lang="en-US" sz="1800" dirty="0">
                <a:effectLst/>
              </a:rPr>
              <a:t> (</a:t>
            </a:r>
            <a:r>
              <a:rPr lang="en-US" sz="1800" dirty="0" err="1">
                <a:effectLst/>
              </a:rPr>
              <a:t>avant</a:t>
            </a:r>
            <a:r>
              <a:rPr lang="en-US" sz="1800" dirty="0">
                <a:effectLst/>
              </a:rPr>
              <a:t> </a:t>
            </a:r>
            <a:r>
              <a:rPr lang="en-US" sz="1800" dirty="0" err="1">
                <a:effectLst/>
              </a:rPr>
              <a:t>même</a:t>
            </a:r>
            <a:r>
              <a:rPr lang="en-US" sz="1800" dirty="0">
                <a:effectLst/>
              </a:rPr>
              <a:t> la </a:t>
            </a:r>
            <a:r>
              <a:rPr lang="en-US" sz="1800" dirty="0" err="1">
                <a:effectLst/>
              </a:rPr>
              <a:t>Réforme</a:t>
            </a:r>
            <a:r>
              <a:rPr lang="en-US" sz="1800" dirty="0">
                <a:effectLst/>
              </a:rPr>
              <a:t>), </a:t>
            </a:r>
            <a:r>
              <a:rPr lang="en-US" sz="1800" dirty="0" err="1">
                <a:effectLst/>
              </a:rPr>
              <a:t>selon</a:t>
            </a:r>
            <a:r>
              <a:rPr lang="en-US" sz="1800" dirty="0">
                <a:effectLst/>
              </a:rPr>
              <a:t> Foucault, la question de savoir comment </a:t>
            </a:r>
            <a:r>
              <a:rPr lang="en-US" sz="1800" dirty="0" err="1">
                <a:effectLst/>
              </a:rPr>
              <a:t>gouverner</a:t>
            </a:r>
            <a:r>
              <a:rPr lang="en-US" sz="1800" dirty="0">
                <a:effectLst/>
              </a:rPr>
              <a:t> les </a:t>
            </a:r>
            <a:r>
              <a:rPr lang="en-US" sz="1800" dirty="0" err="1">
                <a:effectLst/>
              </a:rPr>
              <a:t>autres</a:t>
            </a:r>
            <a:r>
              <a:rPr lang="en-US" sz="1800" dirty="0">
                <a:effectLst/>
              </a:rPr>
              <a:t> et </a:t>
            </a:r>
            <a:r>
              <a:rPr lang="en-US" sz="1800" dirty="0" err="1">
                <a:effectLst/>
              </a:rPr>
              <a:t>soi-même</a:t>
            </a:r>
            <a:r>
              <a:rPr lang="en-US" sz="1800" dirty="0">
                <a:effectLst/>
              </a:rPr>
              <a:t> </a:t>
            </a:r>
            <a:r>
              <a:rPr lang="en-US" sz="1800" dirty="0" err="1">
                <a:effectLst/>
              </a:rPr>
              <a:t>est</a:t>
            </a:r>
            <a:r>
              <a:rPr lang="en-US" sz="1800" dirty="0">
                <a:effectLst/>
              </a:rPr>
              <a:t> </a:t>
            </a:r>
            <a:r>
              <a:rPr lang="en-US" sz="1800" dirty="0" err="1">
                <a:effectLst/>
              </a:rPr>
              <a:t>devenue</a:t>
            </a:r>
            <a:r>
              <a:rPr lang="en-US" sz="1800" dirty="0">
                <a:effectLst/>
              </a:rPr>
              <a:t> </a:t>
            </a:r>
            <a:r>
              <a:rPr lang="en-US" sz="1800" dirty="0" err="1">
                <a:effectLst/>
              </a:rPr>
              <a:t>fondamentale</a:t>
            </a:r>
            <a:r>
              <a:rPr lang="en-US" sz="1800" dirty="0">
                <a:effectLst/>
              </a:rPr>
              <a:t> pour les </a:t>
            </a:r>
            <a:r>
              <a:rPr lang="en-US" sz="1800" dirty="0" err="1">
                <a:effectLst/>
              </a:rPr>
              <a:t>sociétés</a:t>
            </a:r>
            <a:r>
              <a:rPr lang="en-US" sz="1800" dirty="0">
                <a:effectLst/>
              </a:rPr>
              <a:t> </a:t>
            </a:r>
            <a:r>
              <a:rPr lang="en-US" sz="1800" dirty="0" err="1">
                <a:effectLst/>
              </a:rPr>
              <a:t>européennes</a:t>
            </a:r>
            <a:r>
              <a:rPr lang="en-US" sz="1800" dirty="0">
                <a:effectLst/>
              </a:rPr>
              <a:t>. Elle a </a:t>
            </a:r>
            <a:r>
              <a:rPr lang="en-US" sz="1800" dirty="0" err="1">
                <a:effectLst/>
              </a:rPr>
              <a:t>produit</a:t>
            </a:r>
            <a:r>
              <a:rPr lang="en-US" sz="1800" dirty="0">
                <a:effectLst/>
              </a:rPr>
              <a:t> de </a:t>
            </a:r>
            <a:r>
              <a:rPr lang="en-US" sz="1800" dirty="0" err="1">
                <a:effectLst/>
              </a:rPr>
              <a:t>nouvelles</a:t>
            </a:r>
            <a:r>
              <a:rPr lang="en-US" sz="1800" dirty="0">
                <a:effectLst/>
              </a:rPr>
              <a:t> </a:t>
            </a:r>
            <a:r>
              <a:rPr lang="en-US" sz="1800" dirty="0" err="1">
                <a:effectLst/>
              </a:rPr>
              <a:t>théories</a:t>
            </a:r>
            <a:r>
              <a:rPr lang="en-US" sz="1800" dirty="0">
                <a:effectLst/>
              </a:rPr>
              <a:t> et pratiques de « </a:t>
            </a:r>
            <a:r>
              <a:rPr lang="en-US" sz="1800" dirty="0" err="1">
                <a:effectLst/>
              </a:rPr>
              <a:t>conduite</a:t>
            </a:r>
            <a:r>
              <a:rPr lang="en-US" sz="1800" dirty="0">
                <a:effectLst/>
              </a:rPr>
              <a:t> des </a:t>
            </a:r>
            <a:r>
              <a:rPr lang="en-US" sz="1800" dirty="0" err="1">
                <a:effectLst/>
              </a:rPr>
              <a:t>conduites</a:t>
            </a:r>
            <a:r>
              <a:rPr lang="en-US" sz="1800" dirty="0">
                <a:effectLst/>
              </a:rPr>
              <a:t> »— </a:t>
            </a:r>
            <a:r>
              <a:rPr lang="en-US" sz="1800" dirty="0" err="1">
                <a:effectLst/>
              </a:rPr>
              <a:t>c'est</a:t>
            </a:r>
            <a:r>
              <a:rPr lang="en-US" sz="1800" dirty="0">
                <a:effectLst/>
              </a:rPr>
              <a:t>-à-dire de nouveaux arts de </a:t>
            </a:r>
            <a:r>
              <a:rPr lang="en-US" sz="1800" dirty="0" err="1">
                <a:effectLst/>
              </a:rPr>
              <a:t>gouverner</a:t>
            </a:r>
            <a:r>
              <a:rPr lang="en-US" sz="1800" dirty="0">
                <a:effectLst/>
              </a:rPr>
              <a:t> les </a:t>
            </a:r>
            <a:r>
              <a:rPr lang="en-US" sz="1800" dirty="0" err="1">
                <a:effectLst/>
              </a:rPr>
              <a:t>individus</a:t>
            </a:r>
            <a:r>
              <a:rPr lang="en-US" sz="1800" dirty="0">
                <a:effectLst/>
              </a:rPr>
              <a:t>—qui </a:t>
            </a:r>
            <a:r>
              <a:rPr lang="en-US" sz="1800" dirty="0" err="1">
                <a:effectLst/>
              </a:rPr>
              <a:t>ont</a:t>
            </a:r>
            <a:r>
              <a:rPr lang="en-US" sz="1800" dirty="0">
                <a:effectLst/>
              </a:rPr>
              <a:t> </a:t>
            </a:r>
            <a:r>
              <a:rPr lang="en-US" sz="1800" dirty="0" err="1">
                <a:effectLst/>
              </a:rPr>
              <a:t>d'abord</a:t>
            </a:r>
            <a:r>
              <a:rPr lang="en-US" sz="1800" dirty="0">
                <a:effectLst/>
              </a:rPr>
              <a:t> </a:t>
            </a:r>
            <a:r>
              <a:rPr lang="en-US" sz="1800" dirty="0" err="1">
                <a:effectLst/>
              </a:rPr>
              <a:t>éte</a:t>
            </a:r>
            <a:r>
              <a:rPr lang="en-US" sz="1800" dirty="0">
                <a:effectLst/>
              </a:rPr>
              <a:t>́ </a:t>
            </a:r>
            <a:r>
              <a:rPr lang="en-US" sz="1800" dirty="0" err="1">
                <a:effectLst/>
              </a:rPr>
              <a:t>initiées</a:t>
            </a:r>
            <a:r>
              <a:rPr lang="en-US" sz="1800" dirty="0">
                <a:effectLst/>
              </a:rPr>
              <a:t> par </a:t>
            </a:r>
            <a:r>
              <a:rPr lang="en-US" sz="1800" dirty="0" err="1">
                <a:effectLst/>
              </a:rPr>
              <a:t>l'Église</a:t>
            </a:r>
            <a:r>
              <a:rPr lang="en-US" sz="1800" dirty="0">
                <a:effectLst/>
              </a:rPr>
              <a:t> </a:t>
            </a:r>
            <a:r>
              <a:rPr lang="en-US" sz="1800" dirty="0" err="1">
                <a:effectLst/>
              </a:rPr>
              <a:t>catholique</a:t>
            </a:r>
            <a:r>
              <a:rPr lang="en-US" sz="1800" dirty="0">
                <a:effectLst/>
              </a:rPr>
              <a:t>, </a:t>
            </a:r>
            <a:r>
              <a:rPr lang="en-US" sz="1800" dirty="0" err="1">
                <a:effectLst/>
              </a:rPr>
              <a:t>mais</a:t>
            </a:r>
            <a:r>
              <a:rPr lang="en-US" sz="1800" dirty="0">
                <a:effectLst/>
              </a:rPr>
              <a:t> qui se </a:t>
            </a:r>
            <a:r>
              <a:rPr lang="en-US" sz="1800" dirty="0" err="1">
                <a:effectLst/>
              </a:rPr>
              <a:t>sont</a:t>
            </a:r>
            <a:r>
              <a:rPr lang="en-US" sz="1800" dirty="0">
                <a:effectLst/>
              </a:rPr>
              <a:t> </a:t>
            </a:r>
            <a:r>
              <a:rPr lang="en-US" sz="1800" dirty="0" err="1">
                <a:effectLst/>
              </a:rPr>
              <a:t>progressivement</a:t>
            </a:r>
            <a:r>
              <a:rPr lang="en-US" sz="1800" dirty="0">
                <a:effectLst/>
              </a:rPr>
              <a:t> </a:t>
            </a:r>
            <a:r>
              <a:rPr lang="en-US" sz="1800" dirty="0" err="1">
                <a:effectLst/>
              </a:rPr>
              <a:t>affranchies</a:t>
            </a:r>
            <a:r>
              <a:rPr lang="en-US" sz="1800" dirty="0">
                <a:effectLst/>
              </a:rPr>
              <a:t> du </a:t>
            </a:r>
            <a:r>
              <a:rPr lang="en-US" sz="1800" dirty="0" err="1">
                <a:effectLst/>
              </a:rPr>
              <a:t>contexte</a:t>
            </a:r>
            <a:r>
              <a:rPr lang="en-US" sz="1800" dirty="0">
                <a:effectLst/>
              </a:rPr>
              <a:t> de la pastorale </a:t>
            </a:r>
            <a:r>
              <a:rPr lang="en-US" sz="1800" dirty="0" err="1">
                <a:effectLst/>
              </a:rPr>
              <a:t>chrétienne</a:t>
            </a:r>
            <a:r>
              <a:rPr lang="en-US" sz="1800" dirty="0">
                <a:effectLst/>
              </a:rPr>
              <a:t>, </a:t>
            </a:r>
            <a:r>
              <a:rPr lang="en-US" sz="1800" dirty="0" err="1">
                <a:effectLst/>
              </a:rPr>
              <a:t>ont</a:t>
            </a:r>
            <a:r>
              <a:rPr lang="en-US" sz="1800" dirty="0">
                <a:effectLst/>
              </a:rPr>
              <a:t> </a:t>
            </a:r>
            <a:r>
              <a:rPr lang="en-US" sz="1800" dirty="0" err="1">
                <a:effectLst/>
              </a:rPr>
              <a:t>migre</a:t>
            </a:r>
            <a:r>
              <a:rPr lang="en-US" sz="1800" dirty="0">
                <a:effectLst/>
              </a:rPr>
              <a:t>́ au-delà des </a:t>
            </a:r>
            <a:r>
              <a:rPr lang="en-US" sz="1800" dirty="0" err="1">
                <a:effectLst/>
              </a:rPr>
              <a:t>frontières</a:t>
            </a:r>
            <a:r>
              <a:rPr lang="en-US" sz="1800" dirty="0">
                <a:effectLst/>
              </a:rPr>
              <a:t> de la pratique religieuse, se </a:t>
            </a:r>
            <a:r>
              <a:rPr lang="en-US" sz="1800" dirty="0" err="1">
                <a:effectLst/>
              </a:rPr>
              <a:t>sont</a:t>
            </a:r>
            <a:r>
              <a:rPr lang="en-US" sz="1800" dirty="0">
                <a:effectLst/>
              </a:rPr>
              <a:t> </a:t>
            </a:r>
            <a:r>
              <a:rPr lang="en-US" sz="1800" dirty="0" err="1">
                <a:effectLst/>
              </a:rPr>
              <a:t>sécularisées</a:t>
            </a:r>
            <a:r>
              <a:rPr lang="en-US" sz="1800" dirty="0">
                <a:effectLst/>
              </a:rPr>
              <a:t> et se </a:t>
            </a:r>
            <a:r>
              <a:rPr lang="en-US" sz="1800" dirty="0" err="1">
                <a:effectLst/>
              </a:rPr>
              <a:t>sont</a:t>
            </a:r>
            <a:r>
              <a:rPr lang="en-US" sz="1800" dirty="0">
                <a:effectLst/>
              </a:rPr>
              <a:t> </a:t>
            </a:r>
            <a:r>
              <a:rPr lang="en-US" sz="1800" dirty="0" err="1">
                <a:effectLst/>
              </a:rPr>
              <a:t>étendues</a:t>
            </a:r>
            <a:r>
              <a:rPr lang="en-US" sz="1800" dirty="0">
                <a:effectLst/>
              </a:rPr>
              <a:t> à </a:t>
            </a:r>
            <a:r>
              <a:rPr lang="en-US" sz="1800" dirty="0" err="1">
                <a:effectLst/>
              </a:rPr>
              <a:t>l'ensemble</a:t>
            </a:r>
            <a:r>
              <a:rPr lang="en-US" sz="1800" dirty="0">
                <a:effectLst/>
              </a:rPr>
              <a:t> de la </a:t>
            </a:r>
            <a:r>
              <a:rPr lang="en-US" sz="1800" dirty="0" err="1">
                <a:effectLst/>
              </a:rPr>
              <a:t>sociéte</a:t>
            </a:r>
            <a:r>
              <a:rPr lang="en-US" sz="1800" dirty="0">
                <a:effectLst/>
              </a:rPr>
              <a:t>́. […]</a:t>
            </a:r>
          </a:p>
          <a:p>
            <a:pPr marL="0" indent="0">
              <a:buNone/>
            </a:pPr>
            <a:r>
              <a:rPr lang="en-US" sz="1800" dirty="0" err="1">
                <a:effectLst/>
              </a:rPr>
              <a:t>Ces</a:t>
            </a:r>
            <a:r>
              <a:rPr lang="en-US" sz="1800" dirty="0">
                <a:effectLst/>
              </a:rPr>
              <a:t> nouveaux arts de </a:t>
            </a:r>
            <a:r>
              <a:rPr lang="en-US" sz="1800" dirty="0" err="1">
                <a:effectLst/>
              </a:rPr>
              <a:t>gouverner</a:t>
            </a:r>
            <a:r>
              <a:rPr lang="en-US" sz="1800" dirty="0">
                <a:effectLst/>
              </a:rPr>
              <a:t>, </a:t>
            </a:r>
            <a:r>
              <a:rPr lang="en-US" sz="1800" dirty="0" err="1">
                <a:effectLst/>
              </a:rPr>
              <a:t>c'est</a:t>
            </a:r>
            <a:r>
              <a:rPr lang="en-US" sz="1800" dirty="0">
                <a:effectLst/>
              </a:rPr>
              <a:t>-à-dire les nouveaux arts de </a:t>
            </a:r>
            <a:r>
              <a:rPr lang="en-US" sz="1800" dirty="0" err="1">
                <a:effectLst/>
              </a:rPr>
              <a:t>gouverner</a:t>
            </a:r>
            <a:r>
              <a:rPr lang="en-US" sz="1800" dirty="0">
                <a:effectLst/>
              </a:rPr>
              <a:t> les </a:t>
            </a:r>
            <a:r>
              <a:rPr lang="en-US" sz="1800" dirty="0" err="1">
                <a:effectLst/>
              </a:rPr>
              <a:t>individus</a:t>
            </a:r>
            <a:r>
              <a:rPr lang="en-US" sz="1800" dirty="0">
                <a:effectLst/>
              </a:rPr>
              <a:t>, </a:t>
            </a:r>
            <a:r>
              <a:rPr lang="en-US" sz="1800" dirty="0" err="1">
                <a:effectLst/>
              </a:rPr>
              <a:t>dont</a:t>
            </a:r>
            <a:r>
              <a:rPr lang="en-US" sz="1800" dirty="0">
                <a:effectLst/>
              </a:rPr>
              <a:t> </a:t>
            </a:r>
            <a:r>
              <a:rPr lang="en-US" sz="1800" dirty="0" err="1">
                <a:effectLst/>
              </a:rPr>
              <a:t>l'Église</a:t>
            </a:r>
            <a:r>
              <a:rPr lang="en-US" sz="1800" dirty="0">
                <a:effectLst/>
              </a:rPr>
              <a:t> </a:t>
            </a:r>
            <a:r>
              <a:rPr lang="en-US" sz="1800" dirty="0" err="1">
                <a:effectLst/>
              </a:rPr>
              <a:t>catholique</a:t>
            </a:r>
            <a:r>
              <a:rPr lang="en-US" sz="1800" dirty="0">
                <a:effectLst/>
              </a:rPr>
              <a:t> a </a:t>
            </a:r>
            <a:r>
              <a:rPr lang="en-US" sz="1800" dirty="0" err="1">
                <a:effectLst/>
              </a:rPr>
              <a:t>éte</a:t>
            </a:r>
            <a:r>
              <a:rPr lang="en-US" sz="1800" dirty="0">
                <a:effectLst/>
              </a:rPr>
              <a:t>́ la </a:t>
            </a:r>
            <a:r>
              <a:rPr lang="en-US" sz="1800" dirty="0" err="1">
                <a:effectLst/>
              </a:rPr>
              <a:t>pionnière</a:t>
            </a:r>
            <a:r>
              <a:rPr lang="en-US" sz="1800" dirty="0">
                <a:effectLst/>
              </a:rPr>
              <a:t>, se </a:t>
            </a:r>
            <a:r>
              <a:rPr lang="en-US" sz="1800" dirty="0" err="1">
                <a:effectLst/>
              </a:rPr>
              <a:t>sont</a:t>
            </a:r>
            <a:r>
              <a:rPr lang="en-US" sz="1800" dirty="0">
                <a:effectLst/>
              </a:rPr>
              <a:t> </a:t>
            </a:r>
            <a:r>
              <a:rPr lang="en-US" sz="1800" dirty="0" err="1">
                <a:effectLst/>
              </a:rPr>
              <a:t>progressivement</a:t>
            </a:r>
            <a:r>
              <a:rPr lang="en-US" sz="1800" dirty="0">
                <a:effectLst/>
              </a:rPr>
              <a:t> </a:t>
            </a:r>
            <a:r>
              <a:rPr lang="en-US" sz="1800" dirty="0" err="1">
                <a:effectLst/>
              </a:rPr>
              <a:t>affranchis</a:t>
            </a:r>
            <a:r>
              <a:rPr lang="en-US" sz="1800" dirty="0">
                <a:effectLst/>
              </a:rPr>
              <a:t> de la pastorale </a:t>
            </a:r>
            <a:r>
              <a:rPr lang="en-US" sz="1800" dirty="0" err="1">
                <a:effectLst/>
              </a:rPr>
              <a:t>chrétienne</a:t>
            </a:r>
            <a:r>
              <a:rPr lang="en-US" sz="1800" dirty="0">
                <a:effectLst/>
              </a:rPr>
              <a:t>, </a:t>
            </a:r>
            <a:r>
              <a:rPr lang="en-US" sz="1800" dirty="0" err="1">
                <a:effectLst/>
              </a:rPr>
              <a:t>ont</a:t>
            </a:r>
            <a:r>
              <a:rPr lang="en-US" sz="1800" dirty="0">
                <a:effectLst/>
              </a:rPr>
              <a:t> </a:t>
            </a:r>
            <a:r>
              <a:rPr lang="en-US" sz="1800" dirty="0" err="1">
                <a:effectLst/>
              </a:rPr>
              <a:t>dépasse</a:t>
            </a:r>
            <a:r>
              <a:rPr lang="en-US" sz="1800" dirty="0">
                <a:effectLst/>
              </a:rPr>
              <a:t>́ les </a:t>
            </a:r>
            <a:r>
              <a:rPr lang="en-US" sz="1800" dirty="0" err="1">
                <a:effectLst/>
              </a:rPr>
              <a:t>frontières</a:t>
            </a:r>
            <a:r>
              <a:rPr lang="en-US" sz="1800" dirty="0">
                <a:effectLst/>
              </a:rPr>
              <a:t> de la pratique religieuse, se </a:t>
            </a:r>
            <a:r>
              <a:rPr lang="en-US" sz="1800" dirty="0" err="1">
                <a:effectLst/>
              </a:rPr>
              <a:t>sont</a:t>
            </a:r>
            <a:r>
              <a:rPr lang="en-US" sz="1800" dirty="0">
                <a:effectLst/>
              </a:rPr>
              <a:t> </a:t>
            </a:r>
            <a:r>
              <a:rPr lang="en-US" sz="1800" dirty="0" err="1">
                <a:effectLst/>
              </a:rPr>
              <a:t>sécularisés</a:t>
            </a:r>
            <a:r>
              <a:rPr lang="en-US" sz="1800" dirty="0">
                <a:effectLst/>
              </a:rPr>
              <a:t> et se </a:t>
            </a:r>
            <a:r>
              <a:rPr lang="en-US" sz="1800" dirty="0" err="1">
                <a:effectLst/>
              </a:rPr>
              <a:t>sont</a:t>
            </a:r>
            <a:r>
              <a:rPr lang="en-US" sz="1800" dirty="0">
                <a:effectLst/>
              </a:rPr>
              <a:t> </a:t>
            </a:r>
            <a:r>
              <a:rPr lang="en-US" sz="1800" dirty="0" err="1">
                <a:effectLst/>
              </a:rPr>
              <a:t>étendus</a:t>
            </a:r>
            <a:r>
              <a:rPr lang="en-US" sz="1800" dirty="0">
                <a:effectLst/>
              </a:rPr>
              <a:t> à </a:t>
            </a:r>
            <a:r>
              <a:rPr lang="en-US" sz="1800" dirty="0" err="1">
                <a:effectLst/>
              </a:rPr>
              <a:t>une</a:t>
            </a:r>
            <a:r>
              <a:rPr lang="en-US" sz="1800" dirty="0">
                <a:effectLst/>
              </a:rPr>
              <a:t> </a:t>
            </a:r>
            <a:r>
              <a:rPr lang="en-US" sz="1800" dirty="0" err="1">
                <a:effectLst/>
              </a:rPr>
              <a:t>variéte</a:t>
            </a:r>
            <a:r>
              <a:rPr lang="en-US" sz="1800" dirty="0">
                <a:effectLst/>
              </a:rPr>
              <a:t>́ de nouveaux </a:t>
            </a:r>
            <a:r>
              <a:rPr lang="en-US" sz="1800" dirty="0" err="1">
                <a:effectLst/>
              </a:rPr>
              <a:t>domaines</a:t>
            </a:r>
            <a:r>
              <a:rPr lang="en-US" sz="1800" dirty="0">
                <a:effectLst/>
              </a:rPr>
              <a:t> (</a:t>
            </a:r>
            <a:r>
              <a:rPr lang="en-US" sz="1800" dirty="0" err="1">
                <a:effectLst/>
              </a:rPr>
              <a:t>pédagogique</a:t>
            </a:r>
            <a:r>
              <a:rPr lang="en-US" sz="1800" dirty="0">
                <a:effectLst/>
              </a:rPr>
              <a:t>, politique, </a:t>
            </a:r>
            <a:r>
              <a:rPr lang="en-US" sz="1800" dirty="0" err="1">
                <a:effectLst/>
              </a:rPr>
              <a:t>économique</a:t>
            </a:r>
            <a:r>
              <a:rPr lang="en-US" sz="1800" dirty="0">
                <a:effectLst/>
              </a:rPr>
              <a:t>) </a:t>
            </a:r>
            <a:r>
              <a:rPr lang="en-US" sz="1800" dirty="0" err="1">
                <a:effectLst/>
              </a:rPr>
              <a:t>relatifs</a:t>
            </a:r>
            <a:r>
              <a:rPr lang="en-US" sz="1800" dirty="0">
                <a:effectLst/>
              </a:rPr>
              <a:t> au </a:t>
            </a:r>
            <a:r>
              <a:rPr lang="en-US" sz="1800" dirty="0" err="1">
                <a:effectLst/>
              </a:rPr>
              <a:t>gouvernement</a:t>
            </a:r>
            <a:r>
              <a:rPr lang="en-US" sz="1800" dirty="0">
                <a:effectLst/>
              </a:rPr>
              <a:t> des enfants, des pauvres, des </a:t>
            </a:r>
            <a:r>
              <a:rPr lang="en-US" sz="1800" dirty="0" err="1">
                <a:effectLst/>
              </a:rPr>
              <a:t>mendiants</a:t>
            </a:r>
            <a:r>
              <a:rPr lang="en-US" sz="1800" dirty="0">
                <a:effectLst/>
              </a:rPr>
              <a:t>, des </a:t>
            </a:r>
            <a:r>
              <a:rPr lang="en-US" sz="1800" dirty="0" err="1">
                <a:effectLst/>
              </a:rPr>
              <a:t>familles</a:t>
            </a:r>
            <a:r>
              <a:rPr lang="en-US" sz="1800" dirty="0">
                <a:effectLst/>
              </a:rPr>
              <a:t>, des </a:t>
            </a:r>
            <a:r>
              <a:rPr lang="en-US" sz="1800" dirty="0" err="1">
                <a:effectLst/>
              </a:rPr>
              <a:t>ménages</a:t>
            </a:r>
            <a:r>
              <a:rPr lang="en-US" sz="1800" dirty="0">
                <a:effectLst/>
              </a:rPr>
              <a:t>, des </a:t>
            </a:r>
            <a:r>
              <a:rPr lang="en-US" sz="1800" dirty="0" err="1">
                <a:effectLst/>
              </a:rPr>
              <a:t>armées</a:t>
            </a:r>
            <a:r>
              <a:rPr lang="en-US" sz="1800" dirty="0">
                <a:effectLst/>
              </a:rPr>
              <a:t>, des </a:t>
            </a:r>
            <a:r>
              <a:rPr lang="en-US" sz="1800" dirty="0" err="1">
                <a:effectLst/>
              </a:rPr>
              <a:t>différents</a:t>
            </a:r>
            <a:r>
              <a:rPr lang="en-US" sz="1800" dirty="0">
                <a:effectLst/>
              </a:rPr>
              <a:t> </a:t>
            </a:r>
            <a:r>
              <a:rPr lang="en-US" sz="1800" dirty="0" err="1">
                <a:effectLst/>
              </a:rPr>
              <a:t>groupes</a:t>
            </a:r>
            <a:r>
              <a:rPr lang="en-US" sz="1800" dirty="0">
                <a:effectLst/>
              </a:rPr>
              <a:t> de la population, des </a:t>
            </a:r>
            <a:r>
              <a:rPr lang="en-US" sz="1800" dirty="0" err="1">
                <a:effectLst/>
              </a:rPr>
              <a:t>villes</a:t>
            </a:r>
            <a:r>
              <a:rPr lang="en-US" sz="1800" dirty="0">
                <a:effectLst/>
              </a:rPr>
              <a:t>, des </a:t>
            </a:r>
            <a:r>
              <a:rPr lang="en-US" sz="1800" dirty="0" err="1">
                <a:effectLst/>
              </a:rPr>
              <a:t>États</a:t>
            </a:r>
            <a:r>
              <a:rPr lang="en-US" sz="1800" dirty="0">
                <a:effectLst/>
              </a:rPr>
              <a:t>, de son propre corps et de son propre esprit. Tous </a:t>
            </a:r>
            <a:r>
              <a:rPr lang="en-US" sz="1800" dirty="0" err="1">
                <a:effectLst/>
              </a:rPr>
              <a:t>ces</a:t>
            </a:r>
            <a:r>
              <a:rPr lang="en-US" sz="1800" dirty="0">
                <a:effectLst/>
              </a:rPr>
              <a:t> nouveaux arts de </a:t>
            </a:r>
            <a:r>
              <a:rPr lang="en-US" sz="1800" dirty="0" err="1">
                <a:effectLst/>
              </a:rPr>
              <a:t>gouverner</a:t>
            </a:r>
            <a:r>
              <a:rPr lang="en-US" sz="1800" dirty="0">
                <a:effectLst/>
              </a:rPr>
              <a:t> </a:t>
            </a:r>
            <a:r>
              <a:rPr lang="en-US" sz="1800" dirty="0" err="1">
                <a:effectLst/>
              </a:rPr>
              <a:t>n'étaient</a:t>
            </a:r>
            <a:r>
              <a:rPr lang="en-US" sz="1800" dirty="0">
                <a:effectLst/>
              </a:rPr>
              <a:t> pas </a:t>
            </a:r>
            <a:r>
              <a:rPr lang="en-US" sz="1800" dirty="0" err="1">
                <a:effectLst/>
              </a:rPr>
              <a:t>seulement</a:t>
            </a:r>
            <a:r>
              <a:rPr lang="en-US" sz="1800" dirty="0">
                <a:effectLst/>
              </a:rPr>
              <a:t> des techniques de </a:t>
            </a:r>
            <a:r>
              <a:rPr lang="en-US" sz="1800" dirty="0" err="1">
                <a:effectLst/>
              </a:rPr>
              <a:t>contrôle</a:t>
            </a:r>
            <a:r>
              <a:rPr lang="en-US" sz="1800" dirty="0">
                <a:effectLst/>
              </a:rPr>
              <a:t>, </a:t>
            </a:r>
            <a:r>
              <a:rPr lang="en-US" sz="1800" dirty="0" err="1">
                <a:effectLst/>
              </a:rPr>
              <a:t>mais</a:t>
            </a:r>
            <a:r>
              <a:rPr lang="en-US" sz="1800" dirty="0">
                <a:effectLst/>
              </a:rPr>
              <a:t> </a:t>
            </a:r>
            <a:r>
              <a:rPr lang="en-US" sz="1800" dirty="0" err="1">
                <a:effectLst/>
              </a:rPr>
              <a:t>aussi</a:t>
            </a:r>
            <a:r>
              <a:rPr lang="en-US" sz="1800" dirty="0">
                <a:effectLst/>
              </a:rPr>
              <a:t> des instruments de </a:t>
            </a:r>
            <a:r>
              <a:rPr lang="en-US" sz="1800" dirty="0" err="1">
                <a:effectLst/>
              </a:rPr>
              <a:t>rationalite</a:t>
            </a:r>
            <a:r>
              <a:rPr lang="en-US" sz="1800" dirty="0">
                <a:effectLst/>
              </a:rPr>
              <a:t>́ : il </a:t>
            </a:r>
            <a:r>
              <a:rPr lang="en-US" sz="1800" dirty="0" err="1">
                <a:effectLst/>
              </a:rPr>
              <a:t>s'agissait</a:t>
            </a:r>
            <a:r>
              <a:rPr lang="en-US" sz="1800" dirty="0">
                <a:effectLst/>
              </a:rPr>
              <a:t> de </a:t>
            </a:r>
            <a:r>
              <a:rPr lang="en-US" sz="1800" dirty="0" err="1">
                <a:effectLst/>
              </a:rPr>
              <a:t>méthodes</a:t>
            </a:r>
            <a:r>
              <a:rPr lang="en-US" sz="1800" dirty="0">
                <a:effectLst/>
              </a:rPr>
              <a:t> </a:t>
            </a:r>
            <a:r>
              <a:rPr lang="en-US" sz="1800" dirty="0" err="1">
                <a:effectLst/>
              </a:rPr>
              <a:t>permettant</a:t>
            </a:r>
            <a:r>
              <a:rPr lang="en-US" sz="1800" dirty="0">
                <a:effectLst/>
              </a:rPr>
              <a:t> de </a:t>
            </a:r>
            <a:r>
              <a:rPr lang="en-US" sz="1800" dirty="0" err="1">
                <a:effectLst/>
              </a:rPr>
              <a:t>produire</a:t>
            </a:r>
            <a:r>
              <a:rPr lang="en-US" sz="1800" dirty="0">
                <a:effectLst/>
              </a:rPr>
              <a:t> les types de </a:t>
            </a:r>
            <a:r>
              <a:rPr lang="en-US" sz="1800" dirty="0" err="1">
                <a:effectLst/>
              </a:rPr>
              <a:t>connaissances</a:t>
            </a:r>
            <a:r>
              <a:rPr lang="en-US" sz="1800" dirty="0">
                <a:effectLst/>
              </a:rPr>
              <a:t> sur les </a:t>
            </a:r>
            <a:r>
              <a:rPr lang="en-US" sz="1800" dirty="0" err="1">
                <a:effectLst/>
              </a:rPr>
              <a:t>individus</a:t>
            </a:r>
            <a:r>
              <a:rPr lang="en-US" sz="1800" dirty="0">
                <a:effectLst/>
              </a:rPr>
              <a:t> et les populations qui </a:t>
            </a:r>
            <a:r>
              <a:rPr lang="en-US" sz="1800" dirty="0" err="1">
                <a:effectLst/>
              </a:rPr>
              <a:t>pouvaient</a:t>
            </a:r>
            <a:r>
              <a:rPr lang="en-US" sz="1800" dirty="0">
                <a:effectLst/>
              </a:rPr>
              <a:t> aider les </a:t>
            </a:r>
            <a:r>
              <a:rPr lang="en-US" sz="1800" dirty="0" err="1">
                <a:effectLst/>
              </a:rPr>
              <a:t>dirigeants</a:t>
            </a:r>
            <a:r>
              <a:rPr lang="en-US" sz="1800" dirty="0">
                <a:effectLst/>
              </a:rPr>
              <a:t> à les </a:t>
            </a:r>
            <a:r>
              <a:rPr lang="en-US" sz="1800" dirty="0" err="1">
                <a:effectLst/>
              </a:rPr>
              <a:t>gouverner</a:t>
            </a:r>
            <a:r>
              <a:rPr lang="en-US" sz="1800" dirty="0"/>
              <a:t>. </a:t>
            </a:r>
            <a:endParaRPr lang="en-US" sz="1800" dirty="0">
              <a:effectLst/>
            </a:endParaRPr>
          </a:p>
          <a:p>
            <a:pPr marL="0" indent="0">
              <a:buNone/>
            </a:pPr>
            <a:r>
              <a:rPr lang="en-US" sz="1800" dirty="0"/>
              <a:t>		</a:t>
            </a:r>
          </a:p>
          <a:p>
            <a:pPr marL="0" indent="0">
              <a:buNone/>
            </a:pPr>
            <a:r>
              <a:rPr lang="en-US" sz="1800" dirty="0">
                <a:effectLst/>
              </a:rPr>
              <a:t>	David Halperin, « Foucault's Queer Critique », to be published in Melissa E. Sanchez (dir.), </a:t>
            </a:r>
            <a:r>
              <a:rPr lang="en-US" sz="1800" b="0" i="1" dirty="0">
                <a:effectLst/>
              </a:rPr>
              <a:t>The 			Routledge companion to queer literary studies</a:t>
            </a:r>
            <a:r>
              <a:rPr lang="en-US" sz="1800" i="1" dirty="0"/>
              <a:t>, </a:t>
            </a:r>
            <a:r>
              <a:rPr lang="en-US" sz="1800" b="0" i="1" dirty="0">
                <a:effectLst/>
              </a:rPr>
              <a:t>Routledge</a:t>
            </a:r>
            <a:r>
              <a:rPr lang="en-US" sz="1800" dirty="0">
                <a:effectLst/>
              </a:rPr>
              <a:t>). </a:t>
            </a:r>
            <a:endParaRPr lang="en-US" sz="1800" dirty="0"/>
          </a:p>
          <a:p>
            <a:pPr marL="0" indent="0">
              <a:buNone/>
            </a:pPr>
            <a:endParaRPr lang="fr-FR" sz="1500" dirty="0"/>
          </a:p>
        </p:txBody>
      </p:sp>
    </p:spTree>
    <p:extLst>
      <p:ext uri="{BB962C8B-B14F-4D97-AF65-F5344CB8AC3E}">
        <p14:creationId xmlns:p14="http://schemas.microsoft.com/office/powerpoint/2010/main" val="33244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A27D70A-F1A3-BFE6-B4F6-1489C34A23ED}"/>
              </a:ext>
            </a:extLst>
          </p:cNvPr>
          <p:cNvSpPr>
            <a:spLocks noGrp="1"/>
          </p:cNvSpPr>
          <p:nvPr>
            <p:ph type="title"/>
          </p:nvPr>
        </p:nvSpPr>
        <p:spPr>
          <a:xfrm>
            <a:off x="838200" y="365125"/>
            <a:ext cx="10515600" cy="1325563"/>
          </a:xfrm>
        </p:spPr>
        <p:txBody>
          <a:bodyPr>
            <a:normAutofit/>
          </a:bodyPr>
          <a:lstStyle/>
          <a:p>
            <a:r>
              <a:rPr lang="en-US" sz="4200">
                <a:effectLst/>
                <a:latin typeface="Garamond" panose="02020404030301010803" pitchFamily="18" charset="0"/>
              </a:rPr>
              <a:t>	</a:t>
            </a:r>
            <a:r>
              <a:rPr lang="en-US" sz="4200">
                <a:effectLst/>
                <a:latin typeface="+mn-lt"/>
              </a:rPr>
              <a:t>Citation 6 </a:t>
            </a:r>
            <a:br>
              <a:rPr lang="en-US" sz="4200">
                <a:latin typeface="+mn-lt"/>
              </a:rPr>
            </a:br>
            <a:endParaRPr lang="fr-FR" sz="4200">
              <a:latin typeface="+mn-lt"/>
            </a:endParaRP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CBA3FB6-45F1-658C-CE00-AF136FE01CA1}"/>
              </a:ext>
            </a:extLst>
          </p:cNvPr>
          <p:cNvSpPr>
            <a:spLocks noGrp="1"/>
          </p:cNvSpPr>
          <p:nvPr>
            <p:ph idx="1"/>
          </p:nvPr>
        </p:nvSpPr>
        <p:spPr>
          <a:xfrm>
            <a:off x="838200" y="1929384"/>
            <a:ext cx="10515600" cy="4251960"/>
          </a:xfrm>
        </p:spPr>
        <p:txBody>
          <a:bodyPr>
            <a:normAutofit/>
          </a:bodyPr>
          <a:lstStyle/>
          <a:p>
            <a:pPr marL="0" indent="0">
              <a:buNone/>
            </a:pPr>
            <a:r>
              <a:rPr lang="en-US" sz="2200">
                <a:effectLst/>
                <a:latin typeface="Garamond" panose="02020404030301010803" pitchFamily="18" charset="0"/>
              </a:rPr>
              <a:t>	</a:t>
            </a:r>
            <a:r>
              <a:rPr lang="en-US" sz="2200">
                <a:effectLst/>
              </a:rPr>
              <a:t>ALIDOR</a:t>
            </a:r>
          </a:p>
          <a:p>
            <a:pPr marL="0" indent="0">
              <a:buNone/>
            </a:pPr>
            <a:r>
              <a:rPr lang="en-US" sz="2200">
                <a:effectLst/>
              </a:rPr>
              <a:t>Impuissant ennemi de mon indifférence, </a:t>
            </a:r>
          </a:p>
          <a:p>
            <a:pPr marL="0" indent="0">
              <a:buNone/>
            </a:pPr>
            <a:r>
              <a:rPr lang="en-US" sz="2200">
                <a:effectLst/>
              </a:rPr>
              <a:t>Je brave, vain amour, ton débile pouvoir : </a:t>
            </a:r>
          </a:p>
          <a:p>
            <a:pPr marL="0" indent="0">
              <a:buNone/>
            </a:pPr>
            <a:r>
              <a:rPr lang="en-US" sz="2200">
                <a:effectLst/>
              </a:rPr>
              <a:t>Ta force ne venait que de mon espérance, </a:t>
            </a:r>
            <a:endParaRPr lang="en-US" sz="2200"/>
          </a:p>
          <a:p>
            <a:pPr marL="0" indent="0">
              <a:buNone/>
            </a:pPr>
            <a:r>
              <a:rPr lang="en-US" sz="2200">
                <a:effectLst/>
              </a:rPr>
              <a:t>Et c'est ce qu'aujourd'hui m'ôte son désespoir.</a:t>
            </a:r>
            <a:br>
              <a:rPr lang="en-US" sz="2200">
                <a:effectLst/>
              </a:rPr>
            </a:br>
            <a:r>
              <a:rPr lang="en-US" sz="2200">
                <a:effectLst/>
              </a:rPr>
              <a:t>Je cesse d'espérer et commence de vivre ;</a:t>
            </a:r>
            <a:br>
              <a:rPr lang="en-US" sz="2200">
                <a:effectLst/>
              </a:rPr>
            </a:br>
            <a:r>
              <a:rPr lang="en-US" sz="2200">
                <a:effectLst/>
              </a:rPr>
              <a:t>Je vis dorénavant, puisque je vis à moi ;</a:t>
            </a:r>
            <a:br>
              <a:rPr lang="en-US" sz="2200">
                <a:effectLst/>
              </a:rPr>
            </a:br>
            <a:r>
              <a:rPr lang="en-US" sz="2200">
                <a:effectLst/>
              </a:rPr>
              <a:t>Et quelques doux assauts qu'un autre objet me livre, </a:t>
            </a:r>
          </a:p>
          <a:p>
            <a:pPr marL="0" indent="0">
              <a:buNone/>
            </a:pPr>
            <a:r>
              <a:rPr lang="en-US" sz="2200">
                <a:effectLst/>
              </a:rPr>
              <a:t>C'est de moi seulement que je prendrai la loi. </a:t>
            </a:r>
            <a:endParaRPr lang="en-US" sz="2200"/>
          </a:p>
          <a:p>
            <a:pPr marL="0" indent="0">
              <a:buNone/>
            </a:pPr>
            <a:r>
              <a:rPr lang="en-US" sz="2200">
                <a:effectLst/>
              </a:rPr>
              <a:t>		(V, 8, v. 1502-09) </a:t>
            </a:r>
            <a:endParaRPr lang="en-US" sz="2200"/>
          </a:p>
          <a:p>
            <a:pPr marL="0" indent="0">
              <a:buNone/>
            </a:pPr>
            <a:endParaRPr lang="fr-FR" sz="2200"/>
          </a:p>
        </p:txBody>
      </p:sp>
    </p:spTree>
    <p:extLst>
      <p:ext uri="{BB962C8B-B14F-4D97-AF65-F5344CB8AC3E}">
        <p14:creationId xmlns:p14="http://schemas.microsoft.com/office/powerpoint/2010/main" val="187561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E9EB4E8-5060-1EF2-9C21-BCC9DEB5D70B}"/>
              </a:ext>
            </a:extLst>
          </p:cNvPr>
          <p:cNvSpPr>
            <a:spLocks noGrp="1"/>
          </p:cNvSpPr>
          <p:nvPr>
            <p:ph type="title"/>
          </p:nvPr>
        </p:nvSpPr>
        <p:spPr>
          <a:xfrm>
            <a:off x="838200" y="365125"/>
            <a:ext cx="10515600" cy="1325563"/>
          </a:xfrm>
        </p:spPr>
        <p:txBody>
          <a:bodyPr>
            <a:normAutofit/>
          </a:bodyPr>
          <a:lstStyle/>
          <a:p>
            <a:r>
              <a:rPr lang="en-US" sz="4200">
                <a:effectLst/>
                <a:latin typeface="Garamond" panose="02020404030301010803" pitchFamily="18" charset="0"/>
              </a:rPr>
              <a:t>	</a:t>
            </a:r>
            <a:r>
              <a:rPr lang="en-US" sz="4200">
                <a:effectLst/>
                <a:latin typeface="+mn-lt"/>
              </a:rPr>
              <a:t>Citation 7 </a:t>
            </a:r>
            <a:br>
              <a:rPr lang="en-US" sz="4200">
                <a:latin typeface="+mn-lt"/>
              </a:rPr>
            </a:br>
            <a:endParaRPr lang="fr-FR" sz="4200">
              <a:latin typeface="+mn-lt"/>
            </a:endParaRP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CFEC841-1521-1961-48FF-958F58531528}"/>
              </a:ext>
            </a:extLst>
          </p:cNvPr>
          <p:cNvSpPr>
            <a:spLocks noGrp="1"/>
          </p:cNvSpPr>
          <p:nvPr>
            <p:ph idx="1"/>
          </p:nvPr>
        </p:nvSpPr>
        <p:spPr>
          <a:xfrm>
            <a:off x="838200" y="1929384"/>
            <a:ext cx="10515600" cy="4251960"/>
          </a:xfrm>
        </p:spPr>
        <p:txBody>
          <a:bodyPr>
            <a:normAutofit/>
          </a:bodyPr>
          <a:lstStyle/>
          <a:p>
            <a:pPr marL="0" indent="0">
              <a:buNone/>
            </a:pPr>
            <a:r>
              <a:rPr lang="en-US" sz="2200">
                <a:effectLst/>
              </a:rPr>
              <a:t>Ce pouvoir n’est pas intrinsèquement, ni seulement, négatif : il n’est pas seulement le pouvoir de nier, de supprimer ou de contraindre—le pouvoir de dire : « non tu ne peux pas ». le pouvoir est aussi positif et productif. Il produit des possibilités d’action, de chois—et, finalement, il produit les conditions d’exercice de la liberté (tout comme la liberté est la condition de l’exercice du pouvoir). Le pouvoir n’est pas une liberté en dehors du pouvoir—ce n’est pas une zone privilégiée extérieure au pouvoir, hors d’atteinte du pouvoir, mais une potentialité interne au pouvoir, et même un effet de pouvoir </a:t>
            </a:r>
            <a:endParaRPr lang="en-US" sz="2200"/>
          </a:p>
          <a:p>
            <a:pPr marL="0" indent="0">
              <a:buNone/>
            </a:pPr>
            <a:r>
              <a:rPr lang="en-US" sz="2200">
                <a:effectLst/>
              </a:rPr>
              <a:t>		(David Halperin, </a:t>
            </a:r>
            <a:r>
              <a:rPr lang="en-US" sz="2200" i="1">
                <a:effectLst/>
              </a:rPr>
              <a:t>Saint Foucault</a:t>
            </a:r>
            <a:r>
              <a:rPr lang="en-US" sz="2200">
                <a:effectLst/>
              </a:rPr>
              <a:t>, Paris, EPEL, p. 32)</a:t>
            </a:r>
            <a:endParaRPr lang="en-US" sz="2200"/>
          </a:p>
          <a:p>
            <a:pPr marL="0" indent="0">
              <a:buNone/>
            </a:pPr>
            <a:endParaRPr lang="fr-FR" sz="2200"/>
          </a:p>
        </p:txBody>
      </p:sp>
    </p:spTree>
    <p:extLst>
      <p:ext uri="{BB962C8B-B14F-4D97-AF65-F5344CB8AC3E}">
        <p14:creationId xmlns:p14="http://schemas.microsoft.com/office/powerpoint/2010/main" val="4246174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701CE89-6397-0669-EF46-DC194C0ED2B4}"/>
              </a:ext>
            </a:extLst>
          </p:cNvPr>
          <p:cNvSpPr>
            <a:spLocks noGrp="1"/>
          </p:cNvSpPr>
          <p:nvPr>
            <p:ph type="title"/>
          </p:nvPr>
        </p:nvSpPr>
        <p:spPr>
          <a:xfrm>
            <a:off x="841248" y="548640"/>
            <a:ext cx="3600860" cy="5431536"/>
          </a:xfrm>
        </p:spPr>
        <p:txBody>
          <a:bodyPr>
            <a:normAutofit/>
          </a:bodyPr>
          <a:lstStyle/>
          <a:p>
            <a:r>
              <a:rPr lang="en-US" sz="5400" dirty="0">
                <a:effectLst/>
                <a:latin typeface="+mn-lt"/>
              </a:rPr>
              <a:t>Citation</a:t>
            </a:r>
            <a:r>
              <a:rPr lang="en-US" sz="5400" dirty="0">
                <a:effectLst/>
                <a:latin typeface="Garamond" panose="02020404030301010803" pitchFamily="18" charset="0"/>
              </a:rPr>
              <a:t> </a:t>
            </a:r>
            <a:r>
              <a:rPr lang="en-US" sz="5400" dirty="0">
                <a:effectLst/>
                <a:latin typeface="+mn-lt"/>
              </a:rPr>
              <a:t>8</a:t>
            </a:r>
            <a:endParaRPr lang="fr-FR" sz="5400" dirty="0">
              <a:latin typeface="+mn-lt"/>
            </a:endParaRP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79301C3-9CA0-AAE9-ECC8-CD5182E0586A}"/>
              </a:ext>
            </a:extLst>
          </p:cNvPr>
          <p:cNvSpPr>
            <a:spLocks noGrp="1"/>
          </p:cNvSpPr>
          <p:nvPr>
            <p:ph idx="1"/>
          </p:nvPr>
        </p:nvSpPr>
        <p:spPr>
          <a:xfrm>
            <a:off x="4286251" y="552091"/>
            <a:ext cx="7470648" cy="5431536"/>
          </a:xfrm>
        </p:spPr>
        <p:txBody>
          <a:bodyPr anchor="ctr">
            <a:normAutofit/>
          </a:bodyPr>
          <a:lstStyle/>
          <a:p>
            <a:pPr marL="914400" lvl="2" indent="0">
              <a:buNone/>
            </a:pPr>
            <a:r>
              <a:rPr lang="en-US" sz="2200" dirty="0">
                <a:effectLst/>
                <a:latin typeface="Garamond" panose="02020404030301010803" pitchFamily="18" charset="0"/>
              </a:rPr>
              <a:t>	</a:t>
            </a:r>
          </a:p>
          <a:p>
            <a:pPr marL="914400" lvl="2" indent="0">
              <a:buNone/>
            </a:pPr>
            <a:endParaRPr lang="en-US" sz="2200" dirty="0">
              <a:latin typeface="Garamond" panose="02020404030301010803" pitchFamily="18" charset="0"/>
            </a:endParaRPr>
          </a:p>
          <a:p>
            <a:pPr marL="914400" lvl="2" indent="0">
              <a:buNone/>
            </a:pPr>
            <a:endParaRPr lang="en-US" sz="2200" dirty="0">
              <a:effectLst/>
              <a:latin typeface="Garamond" panose="02020404030301010803" pitchFamily="18" charset="0"/>
            </a:endParaRPr>
          </a:p>
          <a:p>
            <a:pPr marL="914400" lvl="2" indent="0">
              <a:buNone/>
            </a:pPr>
            <a:r>
              <a:rPr lang="en-US" sz="2200" dirty="0">
                <a:latin typeface="Garamond" panose="02020404030301010803" pitchFamily="18" charset="0"/>
              </a:rPr>
              <a:t>		</a:t>
            </a:r>
            <a:r>
              <a:rPr lang="en-US" sz="2200" dirty="0">
                <a:effectLst/>
              </a:rPr>
              <a:t>ALIDOR</a:t>
            </a:r>
          </a:p>
          <a:p>
            <a:pPr marL="914400" lvl="2" indent="0">
              <a:buNone/>
            </a:pPr>
            <a:r>
              <a:rPr lang="en-US" sz="2200" dirty="0">
                <a:effectLst/>
              </a:rPr>
              <a:t>Nous </a:t>
            </a:r>
            <a:r>
              <a:rPr lang="en-US" sz="2200" dirty="0" err="1">
                <a:effectLst/>
              </a:rPr>
              <a:t>feindrons</a:t>
            </a:r>
            <a:r>
              <a:rPr lang="en-US" sz="2200" dirty="0">
                <a:effectLst/>
              </a:rPr>
              <a:t> </a:t>
            </a:r>
            <a:r>
              <a:rPr lang="en-US" sz="2200" dirty="0" err="1">
                <a:effectLst/>
              </a:rPr>
              <a:t>toutefois</a:t>
            </a:r>
            <a:r>
              <a:rPr lang="en-US" sz="2200" dirty="0">
                <a:effectLst/>
              </a:rPr>
              <a:t>, pour nous donner </a:t>
            </a:r>
            <a:r>
              <a:rPr lang="en-US" sz="2200" dirty="0" err="1">
                <a:effectLst/>
              </a:rPr>
              <a:t>carrière</a:t>
            </a:r>
            <a:r>
              <a:rPr lang="en-US" sz="2200" dirty="0">
                <a:effectLst/>
              </a:rPr>
              <a:t>, </a:t>
            </a:r>
          </a:p>
          <a:p>
            <a:pPr marL="914400" lvl="2" indent="0">
              <a:buNone/>
            </a:pPr>
            <a:r>
              <a:rPr lang="en-US" sz="2200" dirty="0">
                <a:effectLst/>
              </a:rPr>
              <a:t>Et pour </a:t>
            </a:r>
            <a:r>
              <a:rPr lang="en-US" sz="2200" dirty="0" err="1">
                <a:effectLst/>
              </a:rPr>
              <a:t>mieux</a:t>
            </a:r>
            <a:r>
              <a:rPr lang="en-US" sz="2200" dirty="0">
                <a:effectLst/>
              </a:rPr>
              <a:t> </a:t>
            </a:r>
            <a:r>
              <a:rPr lang="en-US" sz="2200" dirty="0" err="1">
                <a:effectLst/>
              </a:rPr>
              <a:t>déguiser</a:t>
            </a:r>
            <a:r>
              <a:rPr lang="en-US" sz="2200" dirty="0">
                <a:effectLst/>
              </a:rPr>
              <a:t> nous </a:t>
            </a:r>
            <a:r>
              <a:rPr lang="en-US" sz="2200" dirty="0" err="1">
                <a:effectLst/>
              </a:rPr>
              <a:t>en</a:t>
            </a:r>
            <a:r>
              <a:rPr lang="en-US" sz="2200" dirty="0">
                <a:effectLst/>
              </a:rPr>
              <a:t> </a:t>
            </a:r>
            <a:r>
              <a:rPr lang="en-US" sz="2200" dirty="0" err="1">
                <a:effectLst/>
              </a:rPr>
              <a:t>prendrons</a:t>
            </a:r>
            <a:r>
              <a:rPr lang="en-US" sz="2200" dirty="0">
                <a:effectLst/>
              </a:rPr>
              <a:t> un peu, </a:t>
            </a:r>
          </a:p>
          <a:p>
            <a:pPr marL="914400" lvl="2" indent="0">
              <a:buNone/>
            </a:pPr>
            <a:r>
              <a:rPr lang="en-US" sz="2200" dirty="0">
                <a:effectLst/>
              </a:rPr>
              <a:t>Mais nous </a:t>
            </a:r>
            <a:r>
              <a:rPr lang="en-US" sz="2200" dirty="0" err="1">
                <a:effectLst/>
              </a:rPr>
              <a:t>saurons</a:t>
            </a:r>
            <a:r>
              <a:rPr lang="en-US" sz="2200" dirty="0">
                <a:effectLst/>
              </a:rPr>
              <a:t> </a:t>
            </a:r>
            <a:r>
              <a:rPr lang="en-US" sz="2200" dirty="0" err="1">
                <a:effectLst/>
              </a:rPr>
              <a:t>toujours</a:t>
            </a:r>
            <a:r>
              <a:rPr lang="en-US" sz="2200" dirty="0">
                <a:effectLst/>
              </a:rPr>
              <a:t> </a:t>
            </a:r>
            <a:r>
              <a:rPr lang="en-US" sz="2200" dirty="0" err="1">
                <a:effectLst/>
              </a:rPr>
              <a:t>rebrousser</a:t>
            </a:r>
            <a:r>
              <a:rPr lang="en-US" sz="2200" dirty="0">
                <a:effectLst/>
              </a:rPr>
              <a:t> </a:t>
            </a:r>
            <a:r>
              <a:rPr lang="en-US" sz="2200" dirty="0" err="1">
                <a:effectLst/>
              </a:rPr>
              <a:t>en</a:t>
            </a:r>
            <a:r>
              <a:rPr lang="en-US" sz="2200" dirty="0">
                <a:effectLst/>
              </a:rPr>
              <a:t> </a:t>
            </a:r>
            <a:r>
              <a:rPr lang="en-US" sz="2200" dirty="0" err="1">
                <a:effectLst/>
              </a:rPr>
              <a:t>arrière</a:t>
            </a:r>
            <a:r>
              <a:rPr lang="en-US" sz="2200" dirty="0">
                <a:effectLst/>
              </a:rPr>
              <a:t>,</a:t>
            </a:r>
            <a:br>
              <a:rPr lang="en-US" sz="2200" dirty="0">
                <a:effectLst/>
              </a:rPr>
            </a:br>
            <a:r>
              <a:rPr lang="en-US" sz="2200" dirty="0">
                <a:effectLst/>
              </a:rPr>
              <a:t>Et </a:t>
            </a:r>
            <a:r>
              <a:rPr lang="en-US" sz="2200" dirty="0" err="1">
                <a:effectLst/>
              </a:rPr>
              <a:t>quand</a:t>
            </a:r>
            <a:r>
              <a:rPr lang="en-US" sz="2200" dirty="0">
                <a:effectLst/>
              </a:rPr>
              <a:t> il nous </a:t>
            </a:r>
            <a:r>
              <a:rPr lang="en-US" sz="2200" dirty="0" err="1">
                <a:effectLst/>
              </a:rPr>
              <a:t>plaira</a:t>
            </a:r>
            <a:r>
              <a:rPr lang="en-US" sz="2200" dirty="0">
                <a:effectLst/>
              </a:rPr>
              <a:t> nous </a:t>
            </a:r>
            <a:r>
              <a:rPr lang="en-US" sz="2200" dirty="0" err="1">
                <a:effectLst/>
              </a:rPr>
              <a:t>retirer</a:t>
            </a:r>
            <a:r>
              <a:rPr lang="en-US" sz="2200" dirty="0">
                <a:effectLst/>
              </a:rPr>
              <a:t> du jeu. </a:t>
            </a:r>
            <a:endParaRPr lang="en-US" sz="2200" dirty="0"/>
          </a:p>
          <a:p>
            <a:pPr marL="914400" lvl="2" indent="0">
              <a:buNone/>
            </a:pPr>
            <a:r>
              <a:rPr lang="en-US" sz="2200" dirty="0">
                <a:effectLst/>
              </a:rPr>
              <a:t>		(V, 8, v. 1514-1517) </a:t>
            </a:r>
            <a:endParaRPr lang="en-US" sz="2200" dirty="0"/>
          </a:p>
          <a:p>
            <a:endParaRPr lang="fr-FR" sz="2200" dirty="0"/>
          </a:p>
        </p:txBody>
      </p:sp>
    </p:spTree>
    <p:extLst>
      <p:ext uri="{BB962C8B-B14F-4D97-AF65-F5344CB8AC3E}">
        <p14:creationId xmlns:p14="http://schemas.microsoft.com/office/powerpoint/2010/main" val="11960120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B89BEF78-6354-9B43-B15A-883ABCB17AC9}">
  <we:reference id="8ba0e366-a439-4baa-944c-1a9790a138b7" version="1.0.0.4" store="EXCatalog" storeType="EXCatalog"/>
  <we:alternateReferences>
    <we:reference id="WA200002290" version="1.0.0.4" store="en-US"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333</TotalTime>
  <Words>1455</Words>
  <Application>Microsoft Macintosh PowerPoint</Application>
  <PresentationFormat>Widescreen</PresentationFormat>
  <Paragraphs>91</Paragraphs>
  <Slides>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Aptos</vt:lpstr>
      <vt:lpstr>Aptos Display</vt:lpstr>
      <vt:lpstr>Arial</vt:lpstr>
      <vt:lpstr>Calibri</vt:lpstr>
      <vt:lpstr>Garamond</vt:lpstr>
      <vt:lpstr>Office Theme</vt:lpstr>
      <vt:lpstr>Journée Corneille/ Koltès:  agrégation 2024-2025      (org. Carole Boidin, Jérémie Majorel &amp;   Emmanuelle Mortgat-Longuet)   </vt:lpstr>
      <vt:lpstr> Citation 1 </vt:lpstr>
      <vt:lpstr> Citation 2 </vt:lpstr>
      <vt:lpstr> Citation 3</vt:lpstr>
      <vt:lpstr>Citation 4</vt:lpstr>
      <vt:lpstr> Citation 5  </vt:lpstr>
      <vt:lpstr> Citation 6  </vt:lpstr>
      <vt:lpstr> Citation 7  </vt:lpstr>
      <vt:lpstr>Citation 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Matthieu Dupas</dc:creator>
  <cp:lastModifiedBy>Matthieu Dupas</cp:lastModifiedBy>
  <cp:revision>1</cp:revision>
  <dcterms:created xsi:type="dcterms:W3CDTF">2024-12-10T03:51:03Z</dcterms:created>
  <dcterms:modified xsi:type="dcterms:W3CDTF">2024-12-11T03:37:53Z</dcterms:modified>
</cp:coreProperties>
</file>